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stotelica Pro" panose="020B0604020202020204" charset="0"/>
      <p:regular r:id="rId14"/>
    </p:embeddedFont>
    <p:embeddedFont>
      <p:font typeface="Aristotelica Pro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 Bold" panose="020B0604020202020204" charset="0"/>
      <p:regular r:id="rId20"/>
    </p:embeddedFont>
    <p:embeddedFont>
      <p:font typeface="Pathway Gothic On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F92B7B-D468-6D65-7C54-E6F21A891DD3}" v="41" dt="2023-06-22T03:57:05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21937faaf700f7f0357fba761bb4af3457b14c0eab0b4cf74489e6d7bae9a5c::" providerId="AD" clId="Web-{97F92B7B-D468-6D65-7C54-E6F21A891DD3}"/>
    <pc:docChg chg="modSld">
      <pc:chgData name="Guest User" userId="S::urn:spo:anon#c21937faaf700f7f0357fba761bb4af3457b14c0eab0b4cf74489e6d7bae9a5c::" providerId="AD" clId="Web-{97F92B7B-D468-6D65-7C54-E6F21A891DD3}" dt="2023-06-22T03:57:05.833" v="23" actId="20577"/>
      <pc:docMkLst>
        <pc:docMk/>
      </pc:docMkLst>
      <pc:sldChg chg="modSp">
        <pc:chgData name="Guest User" userId="S::urn:spo:anon#c21937faaf700f7f0357fba761bb4af3457b14c0eab0b4cf74489e6d7bae9a5c::" providerId="AD" clId="Web-{97F92B7B-D468-6D65-7C54-E6F21A891DD3}" dt="2023-06-22T03:53:13.678" v="10" actId="20577"/>
        <pc:sldMkLst>
          <pc:docMk/>
          <pc:sldMk cId="0" sldId="257"/>
        </pc:sldMkLst>
        <pc:spChg chg="mod">
          <ac:chgData name="Guest User" userId="S::urn:spo:anon#c21937faaf700f7f0357fba761bb4af3457b14c0eab0b4cf74489e6d7bae9a5c::" providerId="AD" clId="Web-{97F92B7B-D468-6D65-7C54-E6F21A891DD3}" dt="2023-06-22T03:53:13.678" v="10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97F92B7B-D468-6D65-7C54-E6F21A891DD3}" dt="2023-06-22T03:52:25.831" v="3" actId="14100"/>
          <ac:spMkLst>
            <pc:docMk/>
            <pc:sldMk cId="0" sldId="257"/>
            <ac:spMk id="21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97F92B7B-D468-6D65-7C54-E6F21A891DD3}" dt="2023-06-22T03:54:57.387" v="13" actId="20577"/>
        <pc:sldMkLst>
          <pc:docMk/>
          <pc:sldMk cId="0" sldId="260"/>
        </pc:sldMkLst>
        <pc:spChg chg="mod">
          <ac:chgData name="Guest User" userId="S::urn:spo:anon#c21937faaf700f7f0357fba761bb4af3457b14c0eab0b4cf74489e6d7bae9a5c::" providerId="AD" clId="Web-{97F92B7B-D468-6D65-7C54-E6F21A891DD3}" dt="2023-06-22T03:54:57.387" v="13" actId="20577"/>
          <ac:spMkLst>
            <pc:docMk/>
            <pc:sldMk cId="0" sldId="260"/>
            <ac:spMk id="15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97F92B7B-D468-6D65-7C54-E6F21A891DD3}" dt="2023-06-22T03:55:35.999" v="21" actId="20577"/>
        <pc:sldMkLst>
          <pc:docMk/>
          <pc:sldMk cId="0" sldId="264"/>
        </pc:sldMkLst>
        <pc:spChg chg="mod">
          <ac:chgData name="Guest User" userId="S::urn:spo:anon#c21937faaf700f7f0357fba761bb4af3457b14c0eab0b4cf74489e6d7bae9a5c::" providerId="AD" clId="Web-{97F92B7B-D468-6D65-7C54-E6F21A891DD3}" dt="2023-06-22T03:55:31.421" v="18" actId="20577"/>
          <ac:spMkLst>
            <pc:docMk/>
            <pc:sldMk cId="0" sldId="264"/>
            <ac:spMk id="7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97F92B7B-D468-6D65-7C54-E6F21A891DD3}" dt="2023-06-22T03:55:35.999" v="21" actId="20577"/>
          <ac:spMkLst>
            <pc:docMk/>
            <pc:sldMk cId="0" sldId="264"/>
            <ac:spMk id="8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97F92B7B-D468-6D65-7C54-E6F21A891DD3}" dt="2023-06-22T03:57:05.833" v="23" actId="20577"/>
        <pc:sldMkLst>
          <pc:docMk/>
          <pc:sldMk cId="0" sldId="266"/>
        </pc:sldMkLst>
        <pc:spChg chg="mod">
          <ac:chgData name="Guest User" userId="S::urn:spo:anon#c21937faaf700f7f0357fba761bb4af3457b14c0eab0b4cf74489e6d7bae9a5c::" providerId="AD" clId="Web-{97F92B7B-D468-6D65-7C54-E6F21A891DD3}" dt="2023-06-22T03:57:05.833" v="23" actId="20577"/>
          <ac:spMkLst>
            <pc:docMk/>
            <pc:sldMk cId="0" sldId="266"/>
            <ac:spMk id="5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63" Type="http://schemas.openxmlformats.org/officeDocument/2006/relationships/image" Target="../media/image6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5" Type="http://schemas.openxmlformats.org/officeDocument/2006/relationships/image" Target="../media/image4.svg"/><Relationship Id="rId61" Type="http://schemas.openxmlformats.org/officeDocument/2006/relationships/image" Target="../media/image60.svg"/><Relationship Id="rId19" Type="http://schemas.openxmlformats.org/officeDocument/2006/relationships/image" Target="../media/image1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0.svg"/><Relationship Id="rId18" Type="http://schemas.openxmlformats.org/officeDocument/2006/relationships/image" Target="../media/image89.png"/><Relationship Id="rId3" Type="http://schemas.openxmlformats.org/officeDocument/2006/relationships/image" Target="../media/image8.svg"/><Relationship Id="rId21" Type="http://schemas.openxmlformats.org/officeDocument/2006/relationships/image" Target="../media/image16.svg"/><Relationship Id="rId7" Type="http://schemas.openxmlformats.org/officeDocument/2006/relationships/image" Target="../media/image24.svg"/><Relationship Id="rId12" Type="http://schemas.openxmlformats.org/officeDocument/2006/relationships/image" Target="../media/image9.png"/><Relationship Id="rId17" Type="http://schemas.openxmlformats.org/officeDocument/2006/relationships/image" Target="../media/image18.sv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.svg"/><Relationship Id="rId5" Type="http://schemas.openxmlformats.org/officeDocument/2006/relationships/image" Target="../media/image22.svg"/><Relationship Id="rId15" Type="http://schemas.openxmlformats.org/officeDocument/2006/relationships/image" Target="../media/image96.svg"/><Relationship Id="rId10" Type="http://schemas.openxmlformats.org/officeDocument/2006/relationships/image" Target="../media/image1.png"/><Relationship Id="rId19" Type="http://schemas.openxmlformats.org/officeDocument/2006/relationships/image" Target="../media/image90.svg"/><Relationship Id="rId4" Type="http://schemas.openxmlformats.org/officeDocument/2006/relationships/image" Target="../media/image21.png"/><Relationship Id="rId9" Type="http://schemas.openxmlformats.org/officeDocument/2006/relationships/image" Target="../media/image94.svg"/><Relationship Id="rId1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18" Type="http://schemas.openxmlformats.org/officeDocument/2006/relationships/image" Target="../media/image81.png"/><Relationship Id="rId3" Type="http://schemas.openxmlformats.org/officeDocument/2006/relationships/image" Target="../media/image66.svg"/><Relationship Id="rId21" Type="http://schemas.openxmlformats.org/officeDocument/2006/relationships/image" Target="../media/image84.sv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5" Type="http://schemas.openxmlformats.org/officeDocument/2006/relationships/image" Target="../media/image88.sv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24" Type="http://schemas.openxmlformats.org/officeDocument/2006/relationships/image" Target="../media/image87.pn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23" Type="http://schemas.openxmlformats.org/officeDocument/2006/relationships/image" Target="../media/image86.svg"/><Relationship Id="rId10" Type="http://schemas.openxmlformats.org/officeDocument/2006/relationships/image" Target="../media/image73.png"/><Relationship Id="rId19" Type="http://schemas.openxmlformats.org/officeDocument/2006/relationships/image" Target="../media/image82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18" Type="http://schemas.openxmlformats.org/officeDocument/2006/relationships/image" Target="../media/image81.png"/><Relationship Id="rId3" Type="http://schemas.openxmlformats.org/officeDocument/2006/relationships/image" Target="../media/image66.svg"/><Relationship Id="rId21" Type="http://schemas.openxmlformats.org/officeDocument/2006/relationships/image" Target="../media/image84.sv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5" Type="http://schemas.openxmlformats.org/officeDocument/2006/relationships/image" Target="../media/image88.sv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24" Type="http://schemas.openxmlformats.org/officeDocument/2006/relationships/image" Target="../media/image87.png"/><Relationship Id="rId5" Type="http://schemas.openxmlformats.org/officeDocument/2006/relationships/image" Target="../media/image68.svg"/><Relationship Id="rId15" Type="http://schemas.openxmlformats.org/officeDocument/2006/relationships/image" Target="../media/image78.svg"/><Relationship Id="rId23" Type="http://schemas.openxmlformats.org/officeDocument/2006/relationships/image" Target="../media/image86.svg"/><Relationship Id="rId10" Type="http://schemas.openxmlformats.org/officeDocument/2006/relationships/image" Target="../media/image73.png"/><Relationship Id="rId19" Type="http://schemas.openxmlformats.org/officeDocument/2006/relationships/image" Target="../media/image82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0.svg"/><Relationship Id="rId7" Type="http://schemas.openxmlformats.org/officeDocument/2006/relationships/image" Target="../media/image9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2.svg"/><Relationship Id="rId5" Type="http://schemas.openxmlformats.org/officeDocument/2006/relationships/image" Target="../media/image72.svg"/><Relationship Id="rId10" Type="http://schemas.openxmlformats.org/officeDocument/2006/relationships/image" Target="../media/image91.png"/><Relationship Id="rId4" Type="http://schemas.openxmlformats.org/officeDocument/2006/relationships/image" Target="../media/image71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2.svg"/><Relationship Id="rId7" Type="http://schemas.openxmlformats.org/officeDocument/2006/relationships/image" Target="../media/image84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22.svg"/><Relationship Id="rId5" Type="http://schemas.openxmlformats.org/officeDocument/2006/relationships/image" Target="../media/image80.svg"/><Relationship Id="rId10" Type="http://schemas.openxmlformats.org/officeDocument/2006/relationships/image" Target="../media/image21.png"/><Relationship Id="rId4" Type="http://schemas.openxmlformats.org/officeDocument/2006/relationships/image" Target="../media/image7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92.svg"/><Relationship Id="rId7" Type="http://schemas.openxmlformats.org/officeDocument/2006/relationships/image" Target="../media/image78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8.svg"/><Relationship Id="rId5" Type="http://schemas.openxmlformats.org/officeDocument/2006/relationships/image" Target="../media/image76.svg"/><Relationship Id="rId10" Type="http://schemas.openxmlformats.org/officeDocument/2006/relationships/image" Target="../media/image17.png"/><Relationship Id="rId4" Type="http://schemas.openxmlformats.org/officeDocument/2006/relationships/image" Target="../media/image7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2.svg"/><Relationship Id="rId7" Type="http://schemas.openxmlformats.org/officeDocument/2006/relationships/image" Target="../media/image8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96.svg"/><Relationship Id="rId5" Type="http://schemas.openxmlformats.org/officeDocument/2006/relationships/image" Target="../media/image68.svg"/><Relationship Id="rId10" Type="http://schemas.openxmlformats.org/officeDocument/2006/relationships/image" Target="../media/image95.png"/><Relationship Id="rId4" Type="http://schemas.openxmlformats.org/officeDocument/2006/relationships/image" Target="../media/image67.png"/><Relationship Id="rId9" Type="http://schemas.openxmlformats.org/officeDocument/2006/relationships/image" Target="../media/image9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svg"/><Relationship Id="rId7" Type="http://schemas.openxmlformats.org/officeDocument/2006/relationships/image" Target="../media/image74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4.svg"/><Relationship Id="rId5" Type="http://schemas.openxmlformats.org/officeDocument/2006/relationships/image" Target="../media/image66.svg"/><Relationship Id="rId10" Type="http://schemas.openxmlformats.org/officeDocument/2006/relationships/image" Target="../media/image3.png"/><Relationship Id="rId4" Type="http://schemas.openxmlformats.org/officeDocument/2006/relationships/image" Target="../media/image65.png"/><Relationship Id="rId9" Type="http://schemas.openxmlformats.org/officeDocument/2006/relationships/image" Target="../media/image9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2.svg"/><Relationship Id="rId7" Type="http://schemas.openxmlformats.org/officeDocument/2006/relationships/image" Target="../media/image88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16.svg"/><Relationship Id="rId5" Type="http://schemas.openxmlformats.org/officeDocument/2006/relationships/image" Target="../media/image86.svg"/><Relationship Id="rId10" Type="http://schemas.openxmlformats.org/officeDocument/2006/relationships/image" Target="../media/image15.png"/><Relationship Id="rId4" Type="http://schemas.openxmlformats.org/officeDocument/2006/relationships/image" Target="../media/image85.png"/><Relationship Id="rId9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20928" y="3582283"/>
            <a:ext cx="13246144" cy="3246259"/>
            <a:chOff x="0" y="0"/>
            <a:chExt cx="3488696" cy="8549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8696" cy="854982"/>
            </a:xfrm>
            <a:custGeom>
              <a:avLst/>
              <a:gdLst/>
              <a:ahLst/>
              <a:cxnLst/>
              <a:rect l="l" t="t" r="r" b="b"/>
              <a:pathLst>
                <a:path w="3488696" h="854982">
                  <a:moveTo>
                    <a:pt x="29808" y="0"/>
                  </a:moveTo>
                  <a:lnTo>
                    <a:pt x="3458888" y="0"/>
                  </a:lnTo>
                  <a:cubicBezTo>
                    <a:pt x="3466794" y="0"/>
                    <a:pt x="3474376" y="3140"/>
                    <a:pt x="3479966" y="8730"/>
                  </a:cubicBezTo>
                  <a:cubicBezTo>
                    <a:pt x="3485556" y="14321"/>
                    <a:pt x="3488696" y="21902"/>
                    <a:pt x="3488696" y="29808"/>
                  </a:cubicBezTo>
                  <a:lnTo>
                    <a:pt x="3488696" y="825174"/>
                  </a:lnTo>
                  <a:cubicBezTo>
                    <a:pt x="3488696" y="841637"/>
                    <a:pt x="3475351" y="854982"/>
                    <a:pt x="3458888" y="854982"/>
                  </a:cubicBezTo>
                  <a:lnTo>
                    <a:pt x="29808" y="854982"/>
                  </a:lnTo>
                  <a:cubicBezTo>
                    <a:pt x="21902" y="854982"/>
                    <a:pt x="14321" y="851842"/>
                    <a:pt x="8730" y="846251"/>
                  </a:cubicBezTo>
                  <a:cubicBezTo>
                    <a:pt x="3140" y="840661"/>
                    <a:pt x="0" y="833080"/>
                    <a:pt x="0" y="825174"/>
                  </a:cubicBezTo>
                  <a:lnTo>
                    <a:pt x="0" y="29808"/>
                  </a:lnTo>
                  <a:cubicBezTo>
                    <a:pt x="0" y="21902"/>
                    <a:pt x="3140" y="14321"/>
                    <a:pt x="8730" y="8730"/>
                  </a:cubicBezTo>
                  <a:cubicBezTo>
                    <a:pt x="14321" y="3140"/>
                    <a:pt x="21902" y="0"/>
                    <a:pt x="298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4775" y="-271114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65039" y="-271114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34853" y="-271114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04666" y="-271114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3" y="0"/>
                </a:lnTo>
                <a:lnTo>
                  <a:pt x="1919513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74480" y="-271114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3" y="0"/>
                </a:lnTo>
                <a:lnTo>
                  <a:pt x="1919513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44294" y="-271114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3" y="0"/>
                </a:lnTo>
                <a:lnTo>
                  <a:pt x="1919513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514108" y="-271114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711697" y="1634769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04775" y="1634769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28169" y="1685287"/>
            <a:ext cx="1849525" cy="1335021"/>
          </a:xfrm>
          <a:custGeom>
            <a:avLst/>
            <a:gdLst/>
            <a:ahLst/>
            <a:cxnLst/>
            <a:rect l="l" t="t" r="r" b="b"/>
            <a:pathLst>
              <a:path w="1849525" h="1335021">
                <a:moveTo>
                  <a:pt x="0" y="0"/>
                </a:moveTo>
                <a:lnTo>
                  <a:pt x="1849525" y="0"/>
                </a:lnTo>
                <a:lnTo>
                  <a:pt x="1849525" y="1335021"/>
                </a:lnTo>
                <a:lnTo>
                  <a:pt x="0" y="133502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274654" y="1685287"/>
            <a:ext cx="1849525" cy="1335021"/>
          </a:xfrm>
          <a:custGeom>
            <a:avLst/>
            <a:gdLst/>
            <a:ahLst/>
            <a:cxnLst/>
            <a:rect l="l" t="t" r="r" b="b"/>
            <a:pathLst>
              <a:path w="1849525" h="1335021">
                <a:moveTo>
                  <a:pt x="0" y="0"/>
                </a:moveTo>
                <a:lnTo>
                  <a:pt x="1849525" y="0"/>
                </a:lnTo>
                <a:lnTo>
                  <a:pt x="1849525" y="1335021"/>
                </a:lnTo>
                <a:lnTo>
                  <a:pt x="0" y="133502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21138" y="1685287"/>
            <a:ext cx="1849525" cy="1335021"/>
          </a:xfrm>
          <a:custGeom>
            <a:avLst/>
            <a:gdLst/>
            <a:ahLst/>
            <a:cxnLst/>
            <a:rect l="l" t="t" r="r" b="b"/>
            <a:pathLst>
              <a:path w="1849525" h="1335021">
                <a:moveTo>
                  <a:pt x="0" y="0"/>
                </a:moveTo>
                <a:lnTo>
                  <a:pt x="1849526" y="0"/>
                </a:lnTo>
                <a:lnTo>
                  <a:pt x="1849526" y="1335021"/>
                </a:lnTo>
                <a:lnTo>
                  <a:pt x="0" y="133502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767623" y="1685287"/>
            <a:ext cx="1849525" cy="1335021"/>
          </a:xfrm>
          <a:custGeom>
            <a:avLst/>
            <a:gdLst/>
            <a:ahLst/>
            <a:cxnLst/>
            <a:rect l="l" t="t" r="r" b="b"/>
            <a:pathLst>
              <a:path w="1849525" h="1335021">
                <a:moveTo>
                  <a:pt x="0" y="0"/>
                </a:moveTo>
                <a:lnTo>
                  <a:pt x="1849525" y="0"/>
                </a:lnTo>
                <a:lnTo>
                  <a:pt x="1849525" y="1335021"/>
                </a:lnTo>
                <a:lnTo>
                  <a:pt x="0" y="133502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14108" y="1685287"/>
            <a:ext cx="1849525" cy="1335021"/>
          </a:xfrm>
          <a:custGeom>
            <a:avLst/>
            <a:gdLst/>
            <a:ahLst/>
            <a:cxnLst/>
            <a:rect l="l" t="t" r="r" b="b"/>
            <a:pathLst>
              <a:path w="1849525" h="1335021">
                <a:moveTo>
                  <a:pt x="0" y="0"/>
                </a:moveTo>
                <a:lnTo>
                  <a:pt x="1849525" y="0"/>
                </a:lnTo>
                <a:lnTo>
                  <a:pt x="1849525" y="1335021"/>
                </a:lnTo>
                <a:lnTo>
                  <a:pt x="0" y="133502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90919" y="3540652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3" y="0"/>
                </a:lnTo>
                <a:lnTo>
                  <a:pt x="1919513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556454" y="3540652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3" y="0"/>
                </a:lnTo>
                <a:lnTo>
                  <a:pt x="1919513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104775" y="7352417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672097" y="7352417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448968" y="7352417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3" y="0"/>
                </a:lnTo>
                <a:lnTo>
                  <a:pt x="1919513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225840" y="7352417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002711" y="7352417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3" y="0"/>
                </a:lnTo>
                <a:lnTo>
                  <a:pt x="1919513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583" y="7352417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556454" y="7352417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3" y="0"/>
                </a:lnTo>
                <a:lnTo>
                  <a:pt x="1919513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-90919" y="5446534"/>
            <a:ext cx="18576411" cy="1385539"/>
            <a:chOff x="0" y="0"/>
            <a:chExt cx="24768548" cy="184738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559350" cy="1847385"/>
            </a:xfrm>
            <a:custGeom>
              <a:avLst/>
              <a:gdLst/>
              <a:ahLst/>
              <a:cxnLst/>
              <a:rect l="l" t="t" r="r" b="b"/>
              <a:pathLst>
                <a:path w="2559350" h="1847385">
                  <a:moveTo>
                    <a:pt x="0" y="0"/>
                  </a:moveTo>
                  <a:lnTo>
                    <a:pt x="2559350" y="0"/>
                  </a:lnTo>
                  <a:lnTo>
                    <a:pt x="2559350" y="1847385"/>
                  </a:lnTo>
                  <a:lnTo>
                    <a:pt x="0" y="1847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22209198" y="0"/>
              <a:ext cx="2559350" cy="1847385"/>
            </a:xfrm>
            <a:custGeom>
              <a:avLst/>
              <a:gdLst/>
              <a:ahLst/>
              <a:cxnLst/>
              <a:rect l="l" t="t" r="r" b="b"/>
              <a:pathLst>
                <a:path w="2559350" h="1847385">
                  <a:moveTo>
                    <a:pt x="0" y="0"/>
                  </a:moveTo>
                  <a:lnTo>
                    <a:pt x="2559350" y="0"/>
                  </a:lnTo>
                  <a:lnTo>
                    <a:pt x="2559350" y="1847385"/>
                  </a:lnTo>
                  <a:lnTo>
                    <a:pt x="0" y="1847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4156434" y="3985989"/>
            <a:ext cx="9975132" cy="936670"/>
            <a:chOff x="0" y="0"/>
            <a:chExt cx="2912150" cy="27345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912150" cy="273452"/>
            </a:xfrm>
            <a:custGeom>
              <a:avLst/>
              <a:gdLst/>
              <a:ahLst/>
              <a:cxnLst/>
              <a:rect l="l" t="t" r="r" b="b"/>
              <a:pathLst>
                <a:path w="2912150" h="273452">
                  <a:moveTo>
                    <a:pt x="6985" y="0"/>
                  </a:moveTo>
                  <a:lnTo>
                    <a:pt x="2905165" y="0"/>
                  </a:lnTo>
                  <a:cubicBezTo>
                    <a:pt x="2907018" y="0"/>
                    <a:pt x="2908795" y="736"/>
                    <a:pt x="2910105" y="2046"/>
                  </a:cubicBezTo>
                  <a:cubicBezTo>
                    <a:pt x="2911414" y="3356"/>
                    <a:pt x="2912150" y="5133"/>
                    <a:pt x="2912150" y="6985"/>
                  </a:cubicBezTo>
                  <a:lnTo>
                    <a:pt x="2912150" y="266467"/>
                  </a:lnTo>
                  <a:cubicBezTo>
                    <a:pt x="2912150" y="268320"/>
                    <a:pt x="2911414" y="270097"/>
                    <a:pt x="2910105" y="271406"/>
                  </a:cubicBezTo>
                  <a:cubicBezTo>
                    <a:pt x="2908795" y="272716"/>
                    <a:pt x="2907018" y="273452"/>
                    <a:pt x="2905165" y="273452"/>
                  </a:cubicBezTo>
                  <a:lnTo>
                    <a:pt x="6985" y="273452"/>
                  </a:lnTo>
                  <a:cubicBezTo>
                    <a:pt x="5133" y="273452"/>
                    <a:pt x="3356" y="272716"/>
                    <a:pt x="2046" y="271406"/>
                  </a:cubicBezTo>
                  <a:cubicBezTo>
                    <a:pt x="736" y="270097"/>
                    <a:pt x="0" y="268320"/>
                    <a:pt x="0" y="266467"/>
                  </a:cubicBezTo>
                  <a:lnTo>
                    <a:pt x="0" y="6985"/>
                  </a:lnTo>
                  <a:cubicBezTo>
                    <a:pt x="0" y="5133"/>
                    <a:pt x="736" y="3356"/>
                    <a:pt x="2046" y="2046"/>
                  </a:cubicBezTo>
                  <a:cubicBezTo>
                    <a:pt x="3356" y="736"/>
                    <a:pt x="5133" y="0"/>
                    <a:pt x="6985" y="0"/>
                  </a:cubicBezTo>
                  <a:close/>
                </a:path>
              </a:pathLst>
            </a:custGeom>
            <a:solidFill>
              <a:srgbClr val="11304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48332" tIns="48332" rIns="48332" bIns="4833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711697" y="5211941"/>
            <a:ext cx="13289595" cy="1152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8"/>
              </a:lnSpc>
            </a:pPr>
            <a:r>
              <a:rPr lang="en-US" sz="9481">
                <a:solidFill>
                  <a:srgbClr val="113047"/>
                </a:solidFill>
                <a:latin typeface="Pathway Gothic One"/>
              </a:rPr>
              <a:t>MODULE 1 - WHERE ARE YOU FROM?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233690" y="4234678"/>
            <a:ext cx="9545893" cy="58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4800" spc="254">
                <a:solidFill>
                  <a:srgbClr val="FFFFFF"/>
                </a:solidFill>
                <a:latin typeface="Aristotelica Pro Bold"/>
              </a:rPr>
              <a:t>ENGLISH YEAR 4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-116419" y="9258300"/>
            <a:ext cx="4713849" cy="1393944"/>
            <a:chOff x="0" y="0"/>
            <a:chExt cx="6285133" cy="185859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74875" cy="1858591"/>
            </a:xfrm>
            <a:custGeom>
              <a:avLst/>
              <a:gdLst/>
              <a:ahLst/>
              <a:cxnLst/>
              <a:rect l="l" t="t" r="r" b="b"/>
              <a:pathLst>
                <a:path w="2574875" h="1858591">
                  <a:moveTo>
                    <a:pt x="0" y="0"/>
                  </a:moveTo>
                  <a:lnTo>
                    <a:pt x="2574875" y="0"/>
                  </a:lnTo>
                  <a:lnTo>
                    <a:pt x="2574875" y="1858591"/>
                  </a:lnTo>
                  <a:lnTo>
                    <a:pt x="0" y="185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710258" y="0"/>
              <a:ext cx="2574875" cy="1858591"/>
            </a:xfrm>
            <a:custGeom>
              <a:avLst/>
              <a:gdLst/>
              <a:ahLst/>
              <a:cxnLst/>
              <a:rect l="l" t="t" r="r" b="b"/>
              <a:pathLst>
                <a:path w="2574875" h="1858591">
                  <a:moveTo>
                    <a:pt x="0" y="0"/>
                  </a:moveTo>
                  <a:lnTo>
                    <a:pt x="2574875" y="0"/>
                  </a:lnTo>
                  <a:lnTo>
                    <a:pt x="2574875" y="1858591"/>
                  </a:lnTo>
                  <a:lnTo>
                    <a:pt x="0" y="1858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Freeform 39"/>
          <p:cNvSpPr/>
          <p:nvPr/>
        </p:nvSpPr>
        <p:spPr>
          <a:xfrm>
            <a:off x="5434853" y="9261831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204666" y="9258300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3" y="0"/>
                </a:lnTo>
                <a:lnTo>
                  <a:pt x="1919513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991487" y="9244408"/>
            <a:ext cx="1931614" cy="1394274"/>
          </a:xfrm>
          <a:custGeom>
            <a:avLst/>
            <a:gdLst/>
            <a:ahLst/>
            <a:cxnLst/>
            <a:rect l="l" t="t" r="r" b="b"/>
            <a:pathLst>
              <a:path w="1931614" h="1394274">
                <a:moveTo>
                  <a:pt x="0" y="0"/>
                </a:moveTo>
                <a:lnTo>
                  <a:pt x="1931614" y="0"/>
                </a:lnTo>
                <a:lnTo>
                  <a:pt x="1931614" y="1394273"/>
                </a:lnTo>
                <a:lnTo>
                  <a:pt x="0" y="1394273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3790409" y="9248775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3" y="0"/>
                </a:lnTo>
                <a:lnTo>
                  <a:pt x="1919513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6576697" y="9266705"/>
            <a:ext cx="1919512" cy="1385539"/>
          </a:xfrm>
          <a:custGeom>
            <a:avLst/>
            <a:gdLst/>
            <a:ahLst/>
            <a:cxnLst/>
            <a:rect l="l" t="t" r="r" b="b"/>
            <a:pathLst>
              <a:path w="1919512" h="1385539">
                <a:moveTo>
                  <a:pt x="0" y="0"/>
                </a:moveTo>
                <a:lnTo>
                  <a:pt x="1919512" y="0"/>
                </a:lnTo>
                <a:lnTo>
                  <a:pt x="1919512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41012" y="3381028"/>
            <a:ext cx="13605977" cy="3524944"/>
            <a:chOff x="0" y="0"/>
            <a:chExt cx="3488696" cy="903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8696" cy="903828"/>
            </a:xfrm>
            <a:custGeom>
              <a:avLst/>
              <a:gdLst/>
              <a:ahLst/>
              <a:cxnLst/>
              <a:rect l="l" t="t" r="r" b="b"/>
              <a:pathLst>
                <a:path w="3488696" h="903828">
                  <a:moveTo>
                    <a:pt x="29019" y="0"/>
                  </a:moveTo>
                  <a:lnTo>
                    <a:pt x="3459677" y="0"/>
                  </a:lnTo>
                  <a:cubicBezTo>
                    <a:pt x="3467373" y="0"/>
                    <a:pt x="3474755" y="3057"/>
                    <a:pt x="3480197" y="8500"/>
                  </a:cubicBezTo>
                  <a:cubicBezTo>
                    <a:pt x="3485639" y="13942"/>
                    <a:pt x="3488696" y="21323"/>
                    <a:pt x="3488696" y="29019"/>
                  </a:cubicBezTo>
                  <a:lnTo>
                    <a:pt x="3488696" y="874808"/>
                  </a:lnTo>
                  <a:cubicBezTo>
                    <a:pt x="3488696" y="890835"/>
                    <a:pt x="3475704" y="903828"/>
                    <a:pt x="3459677" y="903828"/>
                  </a:cubicBezTo>
                  <a:lnTo>
                    <a:pt x="29019" y="903828"/>
                  </a:lnTo>
                  <a:cubicBezTo>
                    <a:pt x="21323" y="903828"/>
                    <a:pt x="13942" y="900771"/>
                    <a:pt x="8500" y="895328"/>
                  </a:cubicBezTo>
                  <a:cubicBezTo>
                    <a:pt x="3057" y="889886"/>
                    <a:pt x="0" y="882505"/>
                    <a:pt x="0" y="874808"/>
                  </a:cubicBezTo>
                  <a:lnTo>
                    <a:pt x="0" y="29019"/>
                  </a:lnTo>
                  <a:cubicBezTo>
                    <a:pt x="0" y="21323"/>
                    <a:pt x="3057" y="13942"/>
                    <a:pt x="8500" y="8500"/>
                  </a:cubicBezTo>
                  <a:cubicBezTo>
                    <a:pt x="13942" y="3057"/>
                    <a:pt x="21323" y="0"/>
                    <a:pt x="29019" y="0"/>
                  </a:cubicBezTo>
                  <a:close/>
                </a:path>
              </a:pathLst>
            </a:custGeom>
            <a:solidFill>
              <a:srgbClr val="D6D0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20928" y="3520370"/>
            <a:ext cx="13246144" cy="3246259"/>
            <a:chOff x="0" y="0"/>
            <a:chExt cx="3488696" cy="8549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88696" cy="854982"/>
            </a:xfrm>
            <a:custGeom>
              <a:avLst/>
              <a:gdLst/>
              <a:ahLst/>
              <a:cxnLst/>
              <a:rect l="l" t="t" r="r" b="b"/>
              <a:pathLst>
                <a:path w="3488696" h="854982">
                  <a:moveTo>
                    <a:pt x="29808" y="0"/>
                  </a:moveTo>
                  <a:lnTo>
                    <a:pt x="3458888" y="0"/>
                  </a:lnTo>
                  <a:cubicBezTo>
                    <a:pt x="3466794" y="0"/>
                    <a:pt x="3474376" y="3140"/>
                    <a:pt x="3479966" y="8730"/>
                  </a:cubicBezTo>
                  <a:cubicBezTo>
                    <a:pt x="3485556" y="14321"/>
                    <a:pt x="3488696" y="21902"/>
                    <a:pt x="3488696" y="29808"/>
                  </a:cubicBezTo>
                  <a:lnTo>
                    <a:pt x="3488696" y="825174"/>
                  </a:lnTo>
                  <a:cubicBezTo>
                    <a:pt x="3488696" y="841637"/>
                    <a:pt x="3475351" y="854982"/>
                    <a:pt x="3458888" y="854982"/>
                  </a:cubicBezTo>
                  <a:lnTo>
                    <a:pt x="29808" y="854982"/>
                  </a:lnTo>
                  <a:cubicBezTo>
                    <a:pt x="21902" y="854982"/>
                    <a:pt x="14321" y="851842"/>
                    <a:pt x="8730" y="846251"/>
                  </a:cubicBezTo>
                  <a:cubicBezTo>
                    <a:pt x="3140" y="840661"/>
                    <a:pt x="0" y="833080"/>
                    <a:pt x="0" y="825174"/>
                  </a:cubicBezTo>
                  <a:lnTo>
                    <a:pt x="0" y="29808"/>
                  </a:lnTo>
                  <a:cubicBezTo>
                    <a:pt x="0" y="21902"/>
                    <a:pt x="3140" y="14321"/>
                    <a:pt x="8730" y="8730"/>
                  </a:cubicBezTo>
                  <a:cubicBezTo>
                    <a:pt x="14321" y="3140"/>
                    <a:pt x="21902" y="0"/>
                    <a:pt x="298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87099" y="4502150"/>
            <a:ext cx="10913801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13"/>
              </a:lnSpc>
            </a:pPr>
            <a:r>
              <a:rPr lang="en-US" sz="11969">
                <a:solidFill>
                  <a:srgbClr val="113047"/>
                </a:solidFill>
                <a:latin typeface="Pathway Gothic One"/>
              </a:rPr>
              <a:t>TIME TO REVIEW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9887" y="667997"/>
            <a:ext cx="16219413" cy="1237104"/>
            <a:chOff x="0" y="0"/>
            <a:chExt cx="4550085" cy="347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0085" cy="347049"/>
            </a:xfrm>
            <a:custGeom>
              <a:avLst/>
              <a:gdLst/>
              <a:ahLst/>
              <a:cxnLst/>
              <a:rect l="l" t="t" r="r" b="b"/>
              <a:pathLst>
                <a:path w="4550085" h="347049">
                  <a:moveTo>
                    <a:pt x="24344" y="0"/>
                  </a:moveTo>
                  <a:lnTo>
                    <a:pt x="4525741" y="0"/>
                  </a:lnTo>
                  <a:cubicBezTo>
                    <a:pt x="4539186" y="0"/>
                    <a:pt x="4550085" y="10899"/>
                    <a:pt x="4550085" y="24344"/>
                  </a:cubicBezTo>
                  <a:lnTo>
                    <a:pt x="4550085" y="322705"/>
                  </a:lnTo>
                  <a:cubicBezTo>
                    <a:pt x="4550085" y="329162"/>
                    <a:pt x="4547520" y="335354"/>
                    <a:pt x="4542954" y="339919"/>
                  </a:cubicBezTo>
                  <a:cubicBezTo>
                    <a:pt x="4538389" y="344484"/>
                    <a:pt x="4532197" y="347049"/>
                    <a:pt x="4525741" y="347049"/>
                  </a:cubicBezTo>
                  <a:lnTo>
                    <a:pt x="24344" y="347049"/>
                  </a:lnTo>
                  <a:cubicBezTo>
                    <a:pt x="17887" y="347049"/>
                    <a:pt x="11695" y="344484"/>
                    <a:pt x="7130" y="339919"/>
                  </a:cubicBezTo>
                  <a:cubicBezTo>
                    <a:pt x="2565" y="335354"/>
                    <a:pt x="0" y="329162"/>
                    <a:pt x="0" y="322705"/>
                  </a:cubicBezTo>
                  <a:lnTo>
                    <a:pt x="0" y="24344"/>
                  </a:lnTo>
                  <a:cubicBezTo>
                    <a:pt x="0" y="17887"/>
                    <a:pt x="2565" y="11695"/>
                    <a:pt x="7130" y="7130"/>
                  </a:cubicBezTo>
                  <a:cubicBezTo>
                    <a:pt x="11695" y="2565"/>
                    <a:pt x="17887" y="0"/>
                    <a:pt x="24344" y="0"/>
                  </a:cubicBezTo>
                  <a:close/>
                </a:path>
              </a:pathLst>
            </a:custGeom>
            <a:solidFill>
              <a:srgbClr val="1130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81080" y="3063061"/>
            <a:ext cx="2127219" cy="1641789"/>
            <a:chOff x="0" y="0"/>
            <a:chExt cx="610020" cy="4708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185612" y="0"/>
                  </a:moveTo>
                  <a:lnTo>
                    <a:pt x="424407" y="0"/>
                  </a:lnTo>
                  <a:cubicBezTo>
                    <a:pt x="473635" y="0"/>
                    <a:pt x="520846" y="19556"/>
                    <a:pt x="555655" y="54365"/>
                  </a:cubicBezTo>
                  <a:cubicBezTo>
                    <a:pt x="590464" y="89174"/>
                    <a:pt x="610020" y="136385"/>
                    <a:pt x="610020" y="185612"/>
                  </a:cubicBezTo>
                  <a:lnTo>
                    <a:pt x="610020" y="285201"/>
                  </a:lnTo>
                  <a:cubicBezTo>
                    <a:pt x="610020" y="334429"/>
                    <a:pt x="590464" y="381640"/>
                    <a:pt x="555655" y="416449"/>
                  </a:cubicBezTo>
                  <a:cubicBezTo>
                    <a:pt x="520846" y="451258"/>
                    <a:pt x="473635" y="470813"/>
                    <a:pt x="424407" y="470813"/>
                  </a:cubicBezTo>
                  <a:lnTo>
                    <a:pt x="185612" y="470813"/>
                  </a:lnTo>
                  <a:cubicBezTo>
                    <a:pt x="83101" y="470813"/>
                    <a:pt x="0" y="387712"/>
                    <a:pt x="0" y="285201"/>
                  </a:cubicBezTo>
                  <a:lnTo>
                    <a:pt x="0" y="185612"/>
                  </a:lnTo>
                  <a:cubicBezTo>
                    <a:pt x="0" y="83101"/>
                    <a:pt x="83101" y="0"/>
                    <a:pt x="1856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68047" y="7727192"/>
            <a:ext cx="2127219" cy="1641789"/>
            <a:chOff x="0" y="0"/>
            <a:chExt cx="610020" cy="4708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185612" y="0"/>
                  </a:moveTo>
                  <a:lnTo>
                    <a:pt x="424407" y="0"/>
                  </a:lnTo>
                  <a:cubicBezTo>
                    <a:pt x="473635" y="0"/>
                    <a:pt x="520846" y="19556"/>
                    <a:pt x="555655" y="54365"/>
                  </a:cubicBezTo>
                  <a:cubicBezTo>
                    <a:pt x="590464" y="89174"/>
                    <a:pt x="610020" y="136385"/>
                    <a:pt x="610020" y="185612"/>
                  </a:cubicBezTo>
                  <a:lnTo>
                    <a:pt x="610020" y="285201"/>
                  </a:lnTo>
                  <a:cubicBezTo>
                    <a:pt x="610020" y="334429"/>
                    <a:pt x="590464" y="381640"/>
                    <a:pt x="555655" y="416449"/>
                  </a:cubicBezTo>
                  <a:cubicBezTo>
                    <a:pt x="520846" y="451258"/>
                    <a:pt x="473635" y="470813"/>
                    <a:pt x="424407" y="470813"/>
                  </a:cubicBezTo>
                  <a:lnTo>
                    <a:pt x="185612" y="470813"/>
                  </a:lnTo>
                  <a:cubicBezTo>
                    <a:pt x="83101" y="470813"/>
                    <a:pt x="0" y="387712"/>
                    <a:pt x="0" y="285201"/>
                  </a:cubicBezTo>
                  <a:lnTo>
                    <a:pt x="0" y="185612"/>
                  </a:lnTo>
                  <a:cubicBezTo>
                    <a:pt x="0" y="83101"/>
                    <a:pt x="83101" y="0"/>
                    <a:pt x="1856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06473" y="3266368"/>
            <a:ext cx="1711198" cy="1235174"/>
          </a:xfrm>
          <a:custGeom>
            <a:avLst/>
            <a:gdLst/>
            <a:ahLst/>
            <a:cxnLst/>
            <a:rect l="l" t="t" r="r" b="b"/>
            <a:pathLst>
              <a:path w="1711198" h="1235174">
                <a:moveTo>
                  <a:pt x="0" y="0"/>
                </a:moveTo>
                <a:lnTo>
                  <a:pt x="1711198" y="0"/>
                </a:lnTo>
                <a:lnTo>
                  <a:pt x="1711198" y="1235174"/>
                </a:lnTo>
                <a:lnTo>
                  <a:pt x="0" y="1235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93440" y="7935030"/>
            <a:ext cx="1698644" cy="1226112"/>
          </a:xfrm>
          <a:custGeom>
            <a:avLst/>
            <a:gdLst/>
            <a:ahLst/>
            <a:cxnLst/>
            <a:rect l="l" t="t" r="r" b="b"/>
            <a:pathLst>
              <a:path w="1698644" h="1226112">
                <a:moveTo>
                  <a:pt x="0" y="0"/>
                </a:moveTo>
                <a:lnTo>
                  <a:pt x="1698644" y="0"/>
                </a:lnTo>
                <a:lnTo>
                  <a:pt x="1698644" y="1226112"/>
                </a:lnTo>
                <a:lnTo>
                  <a:pt x="0" y="12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558887" y="3063061"/>
            <a:ext cx="2127219" cy="1641789"/>
            <a:chOff x="0" y="0"/>
            <a:chExt cx="610020" cy="4708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185612" y="0"/>
                  </a:moveTo>
                  <a:lnTo>
                    <a:pt x="424407" y="0"/>
                  </a:lnTo>
                  <a:cubicBezTo>
                    <a:pt x="473635" y="0"/>
                    <a:pt x="520846" y="19556"/>
                    <a:pt x="555655" y="54365"/>
                  </a:cubicBezTo>
                  <a:cubicBezTo>
                    <a:pt x="590464" y="89174"/>
                    <a:pt x="610020" y="136385"/>
                    <a:pt x="610020" y="185612"/>
                  </a:cubicBezTo>
                  <a:lnTo>
                    <a:pt x="610020" y="285201"/>
                  </a:lnTo>
                  <a:cubicBezTo>
                    <a:pt x="610020" y="334429"/>
                    <a:pt x="590464" y="381640"/>
                    <a:pt x="555655" y="416449"/>
                  </a:cubicBezTo>
                  <a:cubicBezTo>
                    <a:pt x="520846" y="451258"/>
                    <a:pt x="473635" y="470813"/>
                    <a:pt x="424407" y="470813"/>
                  </a:cubicBezTo>
                  <a:lnTo>
                    <a:pt x="185612" y="470813"/>
                  </a:lnTo>
                  <a:cubicBezTo>
                    <a:pt x="83101" y="470813"/>
                    <a:pt x="0" y="387712"/>
                    <a:pt x="0" y="285201"/>
                  </a:cubicBezTo>
                  <a:lnTo>
                    <a:pt x="0" y="185612"/>
                  </a:lnTo>
                  <a:cubicBezTo>
                    <a:pt x="0" y="83101"/>
                    <a:pt x="83101" y="0"/>
                    <a:pt x="1856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845854" y="7727192"/>
            <a:ext cx="2127219" cy="1641789"/>
            <a:chOff x="0" y="0"/>
            <a:chExt cx="610020" cy="4708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185612" y="0"/>
                  </a:moveTo>
                  <a:lnTo>
                    <a:pt x="424407" y="0"/>
                  </a:lnTo>
                  <a:cubicBezTo>
                    <a:pt x="473635" y="0"/>
                    <a:pt x="520846" y="19556"/>
                    <a:pt x="555655" y="54365"/>
                  </a:cubicBezTo>
                  <a:cubicBezTo>
                    <a:pt x="590464" y="89174"/>
                    <a:pt x="610020" y="136385"/>
                    <a:pt x="610020" y="185612"/>
                  </a:cubicBezTo>
                  <a:lnTo>
                    <a:pt x="610020" y="285201"/>
                  </a:lnTo>
                  <a:cubicBezTo>
                    <a:pt x="610020" y="334429"/>
                    <a:pt x="590464" y="381640"/>
                    <a:pt x="555655" y="416449"/>
                  </a:cubicBezTo>
                  <a:cubicBezTo>
                    <a:pt x="520846" y="451258"/>
                    <a:pt x="473635" y="470813"/>
                    <a:pt x="424407" y="470813"/>
                  </a:cubicBezTo>
                  <a:lnTo>
                    <a:pt x="185612" y="470813"/>
                  </a:lnTo>
                  <a:cubicBezTo>
                    <a:pt x="83101" y="470813"/>
                    <a:pt x="0" y="387712"/>
                    <a:pt x="0" y="285201"/>
                  </a:cubicBezTo>
                  <a:lnTo>
                    <a:pt x="0" y="185612"/>
                  </a:lnTo>
                  <a:cubicBezTo>
                    <a:pt x="0" y="83101"/>
                    <a:pt x="83101" y="0"/>
                    <a:pt x="1856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784280" y="3275430"/>
            <a:ext cx="1698644" cy="1226112"/>
          </a:xfrm>
          <a:custGeom>
            <a:avLst/>
            <a:gdLst/>
            <a:ahLst/>
            <a:cxnLst/>
            <a:rect l="l" t="t" r="r" b="b"/>
            <a:pathLst>
              <a:path w="1698644" h="1226112">
                <a:moveTo>
                  <a:pt x="0" y="0"/>
                </a:moveTo>
                <a:lnTo>
                  <a:pt x="1698645" y="0"/>
                </a:lnTo>
                <a:lnTo>
                  <a:pt x="1698645" y="1226112"/>
                </a:lnTo>
                <a:lnTo>
                  <a:pt x="0" y="12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071247" y="7935030"/>
            <a:ext cx="1698644" cy="1226112"/>
          </a:xfrm>
          <a:custGeom>
            <a:avLst/>
            <a:gdLst/>
            <a:ahLst/>
            <a:cxnLst/>
            <a:rect l="l" t="t" r="r" b="b"/>
            <a:pathLst>
              <a:path w="1698644" h="1226112">
                <a:moveTo>
                  <a:pt x="0" y="0"/>
                </a:moveTo>
                <a:lnTo>
                  <a:pt x="1698645" y="0"/>
                </a:lnTo>
                <a:lnTo>
                  <a:pt x="1698645" y="1226112"/>
                </a:lnTo>
                <a:lnTo>
                  <a:pt x="0" y="12261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7736695" y="3063061"/>
            <a:ext cx="2127219" cy="1641789"/>
            <a:chOff x="0" y="0"/>
            <a:chExt cx="610020" cy="47081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185612" y="0"/>
                  </a:moveTo>
                  <a:lnTo>
                    <a:pt x="424407" y="0"/>
                  </a:lnTo>
                  <a:cubicBezTo>
                    <a:pt x="473635" y="0"/>
                    <a:pt x="520846" y="19556"/>
                    <a:pt x="555655" y="54365"/>
                  </a:cubicBezTo>
                  <a:cubicBezTo>
                    <a:pt x="590464" y="89174"/>
                    <a:pt x="610020" y="136385"/>
                    <a:pt x="610020" y="185612"/>
                  </a:cubicBezTo>
                  <a:lnTo>
                    <a:pt x="610020" y="285201"/>
                  </a:lnTo>
                  <a:cubicBezTo>
                    <a:pt x="610020" y="334429"/>
                    <a:pt x="590464" y="381640"/>
                    <a:pt x="555655" y="416449"/>
                  </a:cubicBezTo>
                  <a:cubicBezTo>
                    <a:pt x="520846" y="451258"/>
                    <a:pt x="473635" y="470813"/>
                    <a:pt x="424407" y="470813"/>
                  </a:cubicBezTo>
                  <a:lnTo>
                    <a:pt x="185612" y="470813"/>
                  </a:lnTo>
                  <a:cubicBezTo>
                    <a:pt x="83101" y="470813"/>
                    <a:pt x="0" y="387712"/>
                    <a:pt x="0" y="285201"/>
                  </a:cubicBezTo>
                  <a:lnTo>
                    <a:pt x="0" y="185612"/>
                  </a:lnTo>
                  <a:cubicBezTo>
                    <a:pt x="0" y="83101"/>
                    <a:pt x="83101" y="0"/>
                    <a:pt x="1856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23662" y="7727192"/>
            <a:ext cx="2127219" cy="1641789"/>
            <a:chOff x="0" y="0"/>
            <a:chExt cx="610020" cy="4708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185612" y="0"/>
                  </a:moveTo>
                  <a:lnTo>
                    <a:pt x="424407" y="0"/>
                  </a:lnTo>
                  <a:cubicBezTo>
                    <a:pt x="473635" y="0"/>
                    <a:pt x="520846" y="19556"/>
                    <a:pt x="555655" y="54365"/>
                  </a:cubicBezTo>
                  <a:cubicBezTo>
                    <a:pt x="590464" y="89174"/>
                    <a:pt x="610020" y="136385"/>
                    <a:pt x="610020" y="185612"/>
                  </a:cubicBezTo>
                  <a:lnTo>
                    <a:pt x="610020" y="285201"/>
                  </a:lnTo>
                  <a:cubicBezTo>
                    <a:pt x="610020" y="334429"/>
                    <a:pt x="590464" y="381640"/>
                    <a:pt x="555655" y="416449"/>
                  </a:cubicBezTo>
                  <a:cubicBezTo>
                    <a:pt x="520846" y="451258"/>
                    <a:pt x="473635" y="470813"/>
                    <a:pt x="424407" y="470813"/>
                  </a:cubicBezTo>
                  <a:lnTo>
                    <a:pt x="185612" y="470813"/>
                  </a:lnTo>
                  <a:cubicBezTo>
                    <a:pt x="83101" y="470813"/>
                    <a:pt x="0" y="387712"/>
                    <a:pt x="0" y="285201"/>
                  </a:cubicBezTo>
                  <a:lnTo>
                    <a:pt x="0" y="185612"/>
                  </a:lnTo>
                  <a:cubicBezTo>
                    <a:pt x="0" y="83101"/>
                    <a:pt x="83101" y="0"/>
                    <a:pt x="1856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7950982" y="3266368"/>
            <a:ext cx="1698644" cy="1226112"/>
          </a:xfrm>
          <a:custGeom>
            <a:avLst/>
            <a:gdLst/>
            <a:ahLst/>
            <a:cxnLst/>
            <a:rect l="l" t="t" r="r" b="b"/>
            <a:pathLst>
              <a:path w="1698644" h="1226112">
                <a:moveTo>
                  <a:pt x="0" y="0"/>
                </a:moveTo>
                <a:lnTo>
                  <a:pt x="1698645" y="0"/>
                </a:lnTo>
                <a:lnTo>
                  <a:pt x="1698645" y="1226113"/>
                </a:lnTo>
                <a:lnTo>
                  <a:pt x="0" y="12261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253088" y="7935030"/>
            <a:ext cx="1698644" cy="1226112"/>
          </a:xfrm>
          <a:custGeom>
            <a:avLst/>
            <a:gdLst/>
            <a:ahLst/>
            <a:cxnLst/>
            <a:rect l="l" t="t" r="r" b="b"/>
            <a:pathLst>
              <a:path w="1698644" h="1226112">
                <a:moveTo>
                  <a:pt x="0" y="0"/>
                </a:moveTo>
                <a:lnTo>
                  <a:pt x="1698644" y="0"/>
                </a:lnTo>
                <a:lnTo>
                  <a:pt x="1698644" y="1226112"/>
                </a:lnTo>
                <a:lnTo>
                  <a:pt x="0" y="12261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4914502" y="3063061"/>
            <a:ext cx="2127219" cy="1641789"/>
            <a:chOff x="0" y="0"/>
            <a:chExt cx="610020" cy="47081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185612" y="0"/>
                  </a:moveTo>
                  <a:lnTo>
                    <a:pt x="424407" y="0"/>
                  </a:lnTo>
                  <a:cubicBezTo>
                    <a:pt x="473635" y="0"/>
                    <a:pt x="520846" y="19556"/>
                    <a:pt x="555655" y="54365"/>
                  </a:cubicBezTo>
                  <a:cubicBezTo>
                    <a:pt x="590464" y="89174"/>
                    <a:pt x="610020" y="136385"/>
                    <a:pt x="610020" y="185612"/>
                  </a:cubicBezTo>
                  <a:lnTo>
                    <a:pt x="610020" y="285201"/>
                  </a:lnTo>
                  <a:cubicBezTo>
                    <a:pt x="610020" y="334429"/>
                    <a:pt x="590464" y="381640"/>
                    <a:pt x="555655" y="416449"/>
                  </a:cubicBezTo>
                  <a:cubicBezTo>
                    <a:pt x="520846" y="451258"/>
                    <a:pt x="473635" y="470813"/>
                    <a:pt x="424407" y="470813"/>
                  </a:cubicBezTo>
                  <a:lnTo>
                    <a:pt x="185612" y="470813"/>
                  </a:lnTo>
                  <a:cubicBezTo>
                    <a:pt x="83101" y="470813"/>
                    <a:pt x="0" y="387712"/>
                    <a:pt x="0" y="285201"/>
                  </a:cubicBezTo>
                  <a:lnTo>
                    <a:pt x="0" y="185612"/>
                  </a:lnTo>
                  <a:cubicBezTo>
                    <a:pt x="0" y="83101"/>
                    <a:pt x="83101" y="0"/>
                    <a:pt x="1856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201469" y="7727192"/>
            <a:ext cx="2127219" cy="1641789"/>
            <a:chOff x="0" y="0"/>
            <a:chExt cx="610020" cy="47081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185612" y="0"/>
                  </a:moveTo>
                  <a:lnTo>
                    <a:pt x="424407" y="0"/>
                  </a:lnTo>
                  <a:cubicBezTo>
                    <a:pt x="473635" y="0"/>
                    <a:pt x="520846" y="19556"/>
                    <a:pt x="555655" y="54365"/>
                  </a:cubicBezTo>
                  <a:cubicBezTo>
                    <a:pt x="590464" y="89174"/>
                    <a:pt x="610020" y="136385"/>
                    <a:pt x="610020" y="185612"/>
                  </a:cubicBezTo>
                  <a:lnTo>
                    <a:pt x="610020" y="285201"/>
                  </a:lnTo>
                  <a:cubicBezTo>
                    <a:pt x="610020" y="334429"/>
                    <a:pt x="590464" y="381640"/>
                    <a:pt x="555655" y="416449"/>
                  </a:cubicBezTo>
                  <a:cubicBezTo>
                    <a:pt x="520846" y="451258"/>
                    <a:pt x="473635" y="470813"/>
                    <a:pt x="424407" y="470813"/>
                  </a:cubicBezTo>
                  <a:lnTo>
                    <a:pt x="185612" y="470813"/>
                  </a:lnTo>
                  <a:cubicBezTo>
                    <a:pt x="83101" y="470813"/>
                    <a:pt x="0" y="387712"/>
                    <a:pt x="0" y="285201"/>
                  </a:cubicBezTo>
                  <a:lnTo>
                    <a:pt x="0" y="185612"/>
                  </a:lnTo>
                  <a:cubicBezTo>
                    <a:pt x="0" y="83101"/>
                    <a:pt x="83101" y="0"/>
                    <a:pt x="1856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5117684" y="3275430"/>
            <a:ext cx="1698644" cy="1226112"/>
          </a:xfrm>
          <a:custGeom>
            <a:avLst/>
            <a:gdLst/>
            <a:ahLst/>
            <a:cxnLst/>
            <a:rect l="l" t="t" r="r" b="b"/>
            <a:pathLst>
              <a:path w="1698644" h="1226112">
                <a:moveTo>
                  <a:pt x="0" y="0"/>
                </a:moveTo>
                <a:lnTo>
                  <a:pt x="1698645" y="0"/>
                </a:lnTo>
                <a:lnTo>
                  <a:pt x="1698645" y="1226112"/>
                </a:lnTo>
                <a:lnTo>
                  <a:pt x="0" y="12261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5422147" y="7935030"/>
            <a:ext cx="1698644" cy="1226112"/>
          </a:xfrm>
          <a:custGeom>
            <a:avLst/>
            <a:gdLst/>
            <a:ahLst/>
            <a:cxnLst/>
            <a:rect l="l" t="t" r="r" b="b"/>
            <a:pathLst>
              <a:path w="1698644" h="1226112">
                <a:moveTo>
                  <a:pt x="0" y="0"/>
                </a:moveTo>
                <a:lnTo>
                  <a:pt x="1698645" y="0"/>
                </a:lnTo>
                <a:lnTo>
                  <a:pt x="1698645" y="1226112"/>
                </a:lnTo>
                <a:lnTo>
                  <a:pt x="0" y="1226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2092310" y="3063061"/>
            <a:ext cx="2127219" cy="1641789"/>
            <a:chOff x="0" y="0"/>
            <a:chExt cx="610020" cy="47081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185612" y="0"/>
                  </a:moveTo>
                  <a:lnTo>
                    <a:pt x="424407" y="0"/>
                  </a:lnTo>
                  <a:cubicBezTo>
                    <a:pt x="473635" y="0"/>
                    <a:pt x="520846" y="19556"/>
                    <a:pt x="555655" y="54365"/>
                  </a:cubicBezTo>
                  <a:cubicBezTo>
                    <a:pt x="590464" y="89174"/>
                    <a:pt x="610020" y="136385"/>
                    <a:pt x="610020" y="185612"/>
                  </a:cubicBezTo>
                  <a:lnTo>
                    <a:pt x="610020" y="285201"/>
                  </a:lnTo>
                  <a:cubicBezTo>
                    <a:pt x="610020" y="334429"/>
                    <a:pt x="590464" y="381640"/>
                    <a:pt x="555655" y="416449"/>
                  </a:cubicBezTo>
                  <a:cubicBezTo>
                    <a:pt x="520846" y="451258"/>
                    <a:pt x="473635" y="470813"/>
                    <a:pt x="424407" y="470813"/>
                  </a:cubicBezTo>
                  <a:lnTo>
                    <a:pt x="185612" y="470813"/>
                  </a:lnTo>
                  <a:cubicBezTo>
                    <a:pt x="83101" y="470813"/>
                    <a:pt x="0" y="387712"/>
                    <a:pt x="0" y="285201"/>
                  </a:cubicBezTo>
                  <a:lnTo>
                    <a:pt x="0" y="185612"/>
                  </a:lnTo>
                  <a:cubicBezTo>
                    <a:pt x="0" y="83101"/>
                    <a:pt x="83101" y="0"/>
                    <a:pt x="1856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379277" y="7727192"/>
            <a:ext cx="2127219" cy="1641789"/>
            <a:chOff x="0" y="0"/>
            <a:chExt cx="610020" cy="47081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185612" y="0"/>
                  </a:moveTo>
                  <a:lnTo>
                    <a:pt x="424407" y="0"/>
                  </a:lnTo>
                  <a:cubicBezTo>
                    <a:pt x="473635" y="0"/>
                    <a:pt x="520846" y="19556"/>
                    <a:pt x="555655" y="54365"/>
                  </a:cubicBezTo>
                  <a:cubicBezTo>
                    <a:pt x="590464" y="89174"/>
                    <a:pt x="610020" y="136385"/>
                    <a:pt x="610020" y="185612"/>
                  </a:cubicBezTo>
                  <a:lnTo>
                    <a:pt x="610020" y="285201"/>
                  </a:lnTo>
                  <a:cubicBezTo>
                    <a:pt x="610020" y="334429"/>
                    <a:pt x="590464" y="381640"/>
                    <a:pt x="555655" y="416449"/>
                  </a:cubicBezTo>
                  <a:cubicBezTo>
                    <a:pt x="520846" y="451258"/>
                    <a:pt x="473635" y="470813"/>
                    <a:pt x="424407" y="470813"/>
                  </a:cubicBezTo>
                  <a:lnTo>
                    <a:pt x="185612" y="470813"/>
                  </a:lnTo>
                  <a:cubicBezTo>
                    <a:pt x="83101" y="470813"/>
                    <a:pt x="0" y="387712"/>
                    <a:pt x="0" y="285201"/>
                  </a:cubicBezTo>
                  <a:lnTo>
                    <a:pt x="0" y="185612"/>
                  </a:lnTo>
                  <a:cubicBezTo>
                    <a:pt x="0" y="83101"/>
                    <a:pt x="83101" y="0"/>
                    <a:pt x="1856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2300320" y="3266368"/>
            <a:ext cx="1711198" cy="1235174"/>
          </a:xfrm>
          <a:custGeom>
            <a:avLst/>
            <a:gdLst/>
            <a:ahLst/>
            <a:cxnLst/>
            <a:rect l="l" t="t" r="r" b="b"/>
            <a:pathLst>
              <a:path w="1711198" h="1235174">
                <a:moveTo>
                  <a:pt x="0" y="0"/>
                </a:moveTo>
                <a:lnTo>
                  <a:pt x="1711198" y="0"/>
                </a:lnTo>
                <a:lnTo>
                  <a:pt x="1711198" y="1235174"/>
                </a:lnTo>
                <a:lnTo>
                  <a:pt x="0" y="12351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2617314" y="7935030"/>
            <a:ext cx="1672537" cy="1207268"/>
          </a:xfrm>
          <a:custGeom>
            <a:avLst/>
            <a:gdLst/>
            <a:ahLst/>
            <a:cxnLst/>
            <a:rect l="l" t="t" r="r" b="b"/>
            <a:pathLst>
              <a:path w="1672537" h="1207268">
                <a:moveTo>
                  <a:pt x="0" y="0"/>
                </a:moveTo>
                <a:lnTo>
                  <a:pt x="1672537" y="0"/>
                </a:lnTo>
                <a:lnTo>
                  <a:pt x="1672537" y="1207268"/>
                </a:lnTo>
                <a:lnTo>
                  <a:pt x="0" y="120726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1039887" y="5362075"/>
            <a:ext cx="16219413" cy="1498342"/>
            <a:chOff x="0" y="0"/>
            <a:chExt cx="21625884" cy="1997789"/>
          </a:xfrm>
        </p:grpSpPr>
        <p:sp>
          <p:nvSpPr>
            <p:cNvPr id="46" name="TextBox 46"/>
            <p:cNvSpPr txBox="1"/>
            <p:nvPr/>
          </p:nvSpPr>
          <p:spPr>
            <a:xfrm>
              <a:off x="0" y="9525"/>
              <a:ext cx="2786242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>
                  <a:solidFill>
                    <a:srgbClr val="113047"/>
                  </a:solidFill>
                  <a:latin typeface="Pathway Gothic One"/>
                </a:rPr>
                <a:t>BRAZIL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134570"/>
              <a:ext cx="2786242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>
                  <a:solidFill>
                    <a:srgbClr val="113047"/>
                  </a:solidFill>
                  <a:latin typeface="Pathway Gothic One"/>
                </a:rPr>
                <a:t>MEXICO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3910723" y="9525"/>
              <a:ext cx="2245355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>
                  <a:solidFill>
                    <a:srgbClr val="113047"/>
                  </a:solidFill>
                  <a:latin typeface="Pathway Gothic One"/>
                </a:rPr>
                <a:t>ITALY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910723" y="1134570"/>
              <a:ext cx="2245355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>
                  <a:solidFill>
                    <a:srgbClr val="113047"/>
                  </a:solidFill>
                  <a:latin typeface="Pathway Gothic One"/>
                </a:rPr>
                <a:t>BRAZIL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280558" y="9525"/>
              <a:ext cx="2245355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 dirty="0">
                  <a:solidFill>
                    <a:srgbClr val="113047"/>
                  </a:solidFill>
                  <a:latin typeface="Pathway Gothic One"/>
                </a:rPr>
                <a:t>THE USA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280558" y="1134570"/>
              <a:ext cx="2245355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>
                  <a:solidFill>
                    <a:srgbClr val="113047"/>
                  </a:solidFill>
                  <a:latin typeface="Pathway Gothic One"/>
                </a:rPr>
                <a:t>FRANCE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0650394" y="9525"/>
              <a:ext cx="2245355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>
                  <a:solidFill>
                    <a:srgbClr val="113047"/>
                  </a:solidFill>
                  <a:latin typeface="Pathway Gothic One"/>
                </a:rPr>
                <a:t>THE UK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0650394" y="1134570"/>
              <a:ext cx="2245355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>
                  <a:solidFill>
                    <a:srgbClr val="113047"/>
                  </a:solidFill>
                  <a:latin typeface="Pathway Gothic One"/>
                </a:rPr>
                <a:t>CHINA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4020230" y="9525"/>
              <a:ext cx="3240587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>
                  <a:solidFill>
                    <a:srgbClr val="113047"/>
                  </a:solidFill>
                  <a:latin typeface="Pathway Gothic One"/>
                </a:rPr>
                <a:t>AUSTRALIA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4020230" y="1134570"/>
              <a:ext cx="3240587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>
                  <a:solidFill>
                    <a:srgbClr val="113047"/>
                  </a:solidFill>
                  <a:latin typeface="Pathway Gothic One"/>
                </a:rPr>
                <a:t>CANADA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8385297" y="9525"/>
              <a:ext cx="3240587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>
                  <a:solidFill>
                    <a:srgbClr val="113047"/>
                  </a:solidFill>
                  <a:latin typeface="Pathway Gothic One"/>
                </a:rPr>
                <a:t>ARGENTINA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8385297" y="1134570"/>
              <a:ext cx="3240587" cy="86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1"/>
                </a:lnSpc>
              </a:pPr>
              <a:r>
                <a:rPr lang="en-US" sz="4300">
                  <a:solidFill>
                    <a:srgbClr val="113047"/>
                  </a:solidFill>
                  <a:latin typeface="Pathway Gothic One"/>
                </a:rPr>
                <a:t>GERMANY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2492734" y="837350"/>
            <a:ext cx="13302533" cy="86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5"/>
              </a:lnSpc>
            </a:pPr>
            <a:r>
              <a:rPr lang="en-US" sz="5799">
                <a:solidFill>
                  <a:srgbClr val="FFFFFF"/>
                </a:solidFill>
                <a:latin typeface="Pathway Gothic One"/>
              </a:rPr>
              <a:t>Match the flags to the countries and tell the nationalities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41012" y="1028700"/>
            <a:ext cx="13605977" cy="3524944"/>
            <a:chOff x="0" y="0"/>
            <a:chExt cx="3488696" cy="903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8696" cy="903828"/>
            </a:xfrm>
            <a:custGeom>
              <a:avLst/>
              <a:gdLst/>
              <a:ahLst/>
              <a:cxnLst/>
              <a:rect l="l" t="t" r="r" b="b"/>
              <a:pathLst>
                <a:path w="3488696" h="903828">
                  <a:moveTo>
                    <a:pt x="29019" y="0"/>
                  </a:moveTo>
                  <a:lnTo>
                    <a:pt x="3459677" y="0"/>
                  </a:lnTo>
                  <a:cubicBezTo>
                    <a:pt x="3467373" y="0"/>
                    <a:pt x="3474755" y="3057"/>
                    <a:pt x="3480197" y="8500"/>
                  </a:cubicBezTo>
                  <a:cubicBezTo>
                    <a:pt x="3485639" y="13942"/>
                    <a:pt x="3488696" y="21323"/>
                    <a:pt x="3488696" y="29019"/>
                  </a:cubicBezTo>
                  <a:lnTo>
                    <a:pt x="3488696" y="874808"/>
                  </a:lnTo>
                  <a:cubicBezTo>
                    <a:pt x="3488696" y="890835"/>
                    <a:pt x="3475704" y="903828"/>
                    <a:pt x="3459677" y="903828"/>
                  </a:cubicBezTo>
                  <a:lnTo>
                    <a:pt x="29019" y="903828"/>
                  </a:lnTo>
                  <a:cubicBezTo>
                    <a:pt x="21323" y="903828"/>
                    <a:pt x="13942" y="900771"/>
                    <a:pt x="8500" y="895328"/>
                  </a:cubicBezTo>
                  <a:cubicBezTo>
                    <a:pt x="3057" y="889886"/>
                    <a:pt x="0" y="882505"/>
                    <a:pt x="0" y="874808"/>
                  </a:cubicBezTo>
                  <a:lnTo>
                    <a:pt x="0" y="29019"/>
                  </a:lnTo>
                  <a:cubicBezTo>
                    <a:pt x="0" y="21323"/>
                    <a:pt x="3057" y="13942"/>
                    <a:pt x="8500" y="8500"/>
                  </a:cubicBezTo>
                  <a:cubicBezTo>
                    <a:pt x="13942" y="3057"/>
                    <a:pt x="21323" y="0"/>
                    <a:pt x="29019" y="0"/>
                  </a:cubicBezTo>
                  <a:close/>
                </a:path>
              </a:pathLst>
            </a:custGeom>
            <a:solidFill>
              <a:srgbClr val="D6D0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20928" y="1168043"/>
            <a:ext cx="13246144" cy="3246259"/>
            <a:chOff x="0" y="0"/>
            <a:chExt cx="3488696" cy="8549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88696" cy="854982"/>
            </a:xfrm>
            <a:custGeom>
              <a:avLst/>
              <a:gdLst/>
              <a:ahLst/>
              <a:cxnLst/>
              <a:rect l="l" t="t" r="r" b="b"/>
              <a:pathLst>
                <a:path w="3488696" h="854982">
                  <a:moveTo>
                    <a:pt x="29808" y="0"/>
                  </a:moveTo>
                  <a:lnTo>
                    <a:pt x="3458888" y="0"/>
                  </a:lnTo>
                  <a:cubicBezTo>
                    <a:pt x="3466794" y="0"/>
                    <a:pt x="3474376" y="3140"/>
                    <a:pt x="3479966" y="8730"/>
                  </a:cubicBezTo>
                  <a:cubicBezTo>
                    <a:pt x="3485556" y="14321"/>
                    <a:pt x="3488696" y="21902"/>
                    <a:pt x="3488696" y="29808"/>
                  </a:cubicBezTo>
                  <a:lnTo>
                    <a:pt x="3488696" y="825174"/>
                  </a:lnTo>
                  <a:cubicBezTo>
                    <a:pt x="3488696" y="841637"/>
                    <a:pt x="3475351" y="854982"/>
                    <a:pt x="3458888" y="854982"/>
                  </a:cubicBezTo>
                  <a:lnTo>
                    <a:pt x="29808" y="854982"/>
                  </a:lnTo>
                  <a:cubicBezTo>
                    <a:pt x="21902" y="854982"/>
                    <a:pt x="14321" y="851842"/>
                    <a:pt x="8730" y="846251"/>
                  </a:cubicBezTo>
                  <a:cubicBezTo>
                    <a:pt x="3140" y="840661"/>
                    <a:pt x="0" y="833080"/>
                    <a:pt x="0" y="825174"/>
                  </a:cubicBezTo>
                  <a:lnTo>
                    <a:pt x="0" y="29808"/>
                  </a:lnTo>
                  <a:cubicBezTo>
                    <a:pt x="0" y="21902"/>
                    <a:pt x="3140" y="14321"/>
                    <a:pt x="8730" y="8730"/>
                  </a:cubicBezTo>
                  <a:cubicBezTo>
                    <a:pt x="14321" y="3140"/>
                    <a:pt x="21902" y="0"/>
                    <a:pt x="298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20928" y="1905148"/>
            <a:ext cx="13155543" cy="96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7902">
                <a:solidFill>
                  <a:srgbClr val="113047"/>
                </a:solidFill>
                <a:latin typeface="Pathway Gothic One"/>
              </a:rPr>
              <a:t>WHAT ABOUT YOU?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7218" y="3051313"/>
            <a:ext cx="13062964" cy="89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</a:pPr>
            <a:r>
              <a:rPr lang="en-US" sz="7390" spc="125">
                <a:solidFill>
                  <a:srgbClr val="113047"/>
                </a:solidFill>
                <a:latin typeface="Aristotelica Pro Bold"/>
              </a:rPr>
              <a:t>WHERE ARE YOU FROM?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690770" y="5645833"/>
            <a:ext cx="10349776" cy="2114346"/>
            <a:chOff x="0" y="0"/>
            <a:chExt cx="2725867" cy="556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25867" cy="556865"/>
            </a:xfrm>
            <a:custGeom>
              <a:avLst/>
              <a:gdLst/>
              <a:ahLst/>
              <a:cxnLst/>
              <a:rect l="l" t="t" r="r" b="b"/>
              <a:pathLst>
                <a:path w="2725867" h="556865">
                  <a:moveTo>
                    <a:pt x="38149" y="0"/>
                  </a:moveTo>
                  <a:lnTo>
                    <a:pt x="2687718" y="0"/>
                  </a:lnTo>
                  <a:cubicBezTo>
                    <a:pt x="2697835" y="0"/>
                    <a:pt x="2707539" y="4019"/>
                    <a:pt x="2714693" y="11174"/>
                  </a:cubicBezTo>
                  <a:cubicBezTo>
                    <a:pt x="2721848" y="18328"/>
                    <a:pt x="2725867" y="28032"/>
                    <a:pt x="2725867" y="38149"/>
                  </a:cubicBezTo>
                  <a:lnTo>
                    <a:pt x="2725867" y="518715"/>
                  </a:lnTo>
                  <a:cubicBezTo>
                    <a:pt x="2725867" y="528833"/>
                    <a:pt x="2721848" y="538537"/>
                    <a:pt x="2714693" y="545691"/>
                  </a:cubicBezTo>
                  <a:cubicBezTo>
                    <a:pt x="2707539" y="552845"/>
                    <a:pt x="2697835" y="556865"/>
                    <a:pt x="2687718" y="556865"/>
                  </a:cubicBezTo>
                  <a:lnTo>
                    <a:pt x="38149" y="556865"/>
                  </a:lnTo>
                  <a:cubicBezTo>
                    <a:pt x="28032" y="556865"/>
                    <a:pt x="18328" y="552845"/>
                    <a:pt x="11174" y="545691"/>
                  </a:cubicBezTo>
                  <a:cubicBezTo>
                    <a:pt x="4019" y="538537"/>
                    <a:pt x="0" y="528833"/>
                    <a:pt x="0" y="518715"/>
                  </a:cubicBezTo>
                  <a:lnTo>
                    <a:pt x="0" y="38149"/>
                  </a:lnTo>
                  <a:cubicBezTo>
                    <a:pt x="0" y="28032"/>
                    <a:pt x="4019" y="18328"/>
                    <a:pt x="11174" y="11174"/>
                  </a:cubicBezTo>
                  <a:cubicBezTo>
                    <a:pt x="18328" y="4019"/>
                    <a:pt x="28032" y="0"/>
                    <a:pt x="381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90770" y="6211834"/>
            <a:ext cx="1034977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13047"/>
                </a:solidFill>
                <a:latin typeface="Canva Sans Bold"/>
              </a:rPr>
              <a:t>THANK YOU, STUDENTS!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5650" y="1390247"/>
            <a:ext cx="15773568" cy="5747920"/>
            <a:chOff x="0" y="0"/>
            <a:chExt cx="4058769" cy="14790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8769" cy="1479024"/>
            </a:xfrm>
            <a:custGeom>
              <a:avLst/>
              <a:gdLst/>
              <a:ahLst/>
              <a:cxnLst/>
              <a:rect l="l" t="t" r="r" b="b"/>
              <a:pathLst>
                <a:path w="4058769" h="1479024">
                  <a:moveTo>
                    <a:pt x="25032" y="0"/>
                  </a:moveTo>
                  <a:lnTo>
                    <a:pt x="4033737" y="0"/>
                  </a:lnTo>
                  <a:cubicBezTo>
                    <a:pt x="4040376" y="0"/>
                    <a:pt x="4046743" y="2637"/>
                    <a:pt x="4051437" y="7332"/>
                  </a:cubicBezTo>
                  <a:cubicBezTo>
                    <a:pt x="4056131" y="12026"/>
                    <a:pt x="4058769" y="18393"/>
                    <a:pt x="4058769" y="25032"/>
                  </a:cubicBezTo>
                  <a:lnTo>
                    <a:pt x="4058769" y="1453992"/>
                  </a:lnTo>
                  <a:cubicBezTo>
                    <a:pt x="4058769" y="1467817"/>
                    <a:pt x="4047562" y="1479024"/>
                    <a:pt x="4033737" y="1479024"/>
                  </a:cubicBezTo>
                  <a:lnTo>
                    <a:pt x="25032" y="1479024"/>
                  </a:lnTo>
                  <a:cubicBezTo>
                    <a:pt x="18393" y="1479024"/>
                    <a:pt x="12026" y="1476386"/>
                    <a:pt x="7332" y="1471692"/>
                  </a:cubicBezTo>
                  <a:cubicBezTo>
                    <a:pt x="2637" y="1466998"/>
                    <a:pt x="0" y="1460631"/>
                    <a:pt x="0" y="1453992"/>
                  </a:cubicBezTo>
                  <a:lnTo>
                    <a:pt x="0" y="25032"/>
                  </a:lnTo>
                  <a:cubicBezTo>
                    <a:pt x="0" y="18393"/>
                    <a:pt x="2637" y="12026"/>
                    <a:pt x="7332" y="7332"/>
                  </a:cubicBezTo>
                  <a:cubicBezTo>
                    <a:pt x="12026" y="2637"/>
                    <a:pt x="18393" y="0"/>
                    <a:pt x="25032" y="0"/>
                  </a:cubicBezTo>
                  <a:close/>
                </a:path>
              </a:pathLst>
            </a:custGeom>
            <a:solidFill>
              <a:srgbClr val="D6D0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05376" y="1527735"/>
            <a:ext cx="15314114" cy="5444794"/>
            <a:chOff x="0" y="0"/>
            <a:chExt cx="4033347" cy="14340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33347" cy="1434020"/>
            </a:xfrm>
            <a:custGeom>
              <a:avLst/>
              <a:gdLst/>
              <a:ahLst/>
              <a:cxnLst/>
              <a:rect l="l" t="t" r="r" b="b"/>
              <a:pathLst>
                <a:path w="4033347" h="1434020">
                  <a:moveTo>
                    <a:pt x="25783" y="0"/>
                  </a:moveTo>
                  <a:lnTo>
                    <a:pt x="4007564" y="0"/>
                  </a:lnTo>
                  <a:cubicBezTo>
                    <a:pt x="4014402" y="0"/>
                    <a:pt x="4020960" y="2716"/>
                    <a:pt x="4025795" y="7552"/>
                  </a:cubicBezTo>
                  <a:cubicBezTo>
                    <a:pt x="4030630" y="12387"/>
                    <a:pt x="4033347" y="18945"/>
                    <a:pt x="4033347" y="25783"/>
                  </a:cubicBezTo>
                  <a:lnTo>
                    <a:pt x="4033347" y="1408237"/>
                  </a:lnTo>
                  <a:cubicBezTo>
                    <a:pt x="4033347" y="1422477"/>
                    <a:pt x="4021804" y="1434020"/>
                    <a:pt x="4007564" y="1434020"/>
                  </a:cubicBezTo>
                  <a:lnTo>
                    <a:pt x="25783" y="1434020"/>
                  </a:lnTo>
                  <a:cubicBezTo>
                    <a:pt x="11543" y="1434020"/>
                    <a:pt x="0" y="1422477"/>
                    <a:pt x="0" y="1408237"/>
                  </a:cubicBezTo>
                  <a:lnTo>
                    <a:pt x="0" y="25783"/>
                  </a:lnTo>
                  <a:cubicBezTo>
                    <a:pt x="0" y="11543"/>
                    <a:pt x="11543" y="0"/>
                    <a:pt x="257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47317" y="2273410"/>
            <a:ext cx="12449858" cy="499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9"/>
              </a:lnSpc>
            </a:pPr>
            <a:r>
              <a:rPr lang="en-GB" sz="4250">
                <a:solidFill>
                  <a:srgbClr val="113047"/>
                </a:solidFill>
                <a:latin typeface="Aristotelica Pro"/>
              </a:rPr>
              <a:t>By the end of the lesson, pupils will be able to:</a:t>
            </a:r>
            <a:endParaRPr lang="en-GB" sz="4250">
              <a:solidFill>
                <a:srgbClr val="113047"/>
              </a:solidFill>
              <a:latin typeface="Aristotelica Pro"/>
              <a:cs typeface="Aristotelica Pro"/>
            </a:endParaRPr>
          </a:p>
          <a:p>
            <a:pPr marL="927735" lvl="1" indent="-464185">
              <a:lnSpc>
                <a:spcPts val="4299"/>
              </a:lnSpc>
              <a:buFont typeface="Arial"/>
              <a:buChar char="•"/>
            </a:pPr>
            <a:r>
              <a:rPr lang="en-GB" sz="4250" dirty="0">
                <a:solidFill>
                  <a:srgbClr val="113047"/>
                </a:solidFill>
                <a:latin typeface="Aristotelica Pro"/>
              </a:rPr>
              <a:t>Understand with support, specific information and details of longer simple texts.</a:t>
            </a:r>
            <a:endParaRPr lang="en-GB" sz="4250" dirty="0">
              <a:solidFill>
                <a:srgbClr val="113047"/>
              </a:solidFill>
              <a:latin typeface="Aristotelica Pro"/>
              <a:cs typeface="Aristotelica Pro"/>
            </a:endParaRPr>
          </a:p>
          <a:p>
            <a:pPr marL="927735" lvl="1" indent="-464185">
              <a:lnSpc>
                <a:spcPts val="4299"/>
              </a:lnSpc>
              <a:buFont typeface="Arial"/>
              <a:buChar char="•"/>
            </a:pPr>
            <a:r>
              <a:rPr lang="en-GB" sz="4250" dirty="0">
                <a:solidFill>
                  <a:srgbClr val="113047"/>
                </a:solidFill>
                <a:latin typeface="Aristotelica Pro"/>
              </a:rPr>
              <a:t>Recognise and reproduce with support, a wide range of target language phonemes.</a:t>
            </a:r>
            <a:endParaRPr lang="en-GB" sz="4250" dirty="0">
              <a:solidFill>
                <a:srgbClr val="113047"/>
              </a:solidFill>
              <a:latin typeface="Aristotelica Pro"/>
              <a:cs typeface="Aristotelica Pro"/>
            </a:endParaRPr>
          </a:p>
          <a:p>
            <a:pPr marL="927735" lvl="1" indent="-464185">
              <a:lnSpc>
                <a:spcPts val="4299"/>
              </a:lnSpc>
              <a:buFont typeface="Arial"/>
              <a:buChar char="•"/>
            </a:pPr>
            <a:r>
              <a:rPr lang="en-GB" sz="4250" dirty="0">
                <a:solidFill>
                  <a:srgbClr val="113047"/>
                </a:solidFill>
                <a:latin typeface="Aristotelica Pro"/>
              </a:rPr>
              <a:t>Describe people, and objects using suitable statements. </a:t>
            </a:r>
            <a:endParaRPr lang="en-GB" sz="4250" dirty="0">
              <a:solidFill>
                <a:srgbClr val="113047"/>
              </a:solidFill>
              <a:latin typeface="Aristotelica Pro"/>
              <a:cs typeface="Aristotelica Pro"/>
            </a:endParaRPr>
          </a:p>
          <a:p>
            <a:pPr>
              <a:lnSpc>
                <a:spcPts val="4299"/>
              </a:lnSpc>
            </a:pPr>
            <a:endParaRPr lang="en-GB" sz="4250" dirty="0">
              <a:solidFill>
                <a:srgbClr val="113047"/>
              </a:solidFill>
              <a:latin typeface="Aristotelica Pro"/>
              <a:cs typeface="Aristotelica Pro"/>
            </a:endParaRPr>
          </a:p>
          <a:p>
            <a:pPr>
              <a:lnSpc>
                <a:spcPts val="4299"/>
              </a:lnSpc>
            </a:pPr>
            <a:endParaRPr lang="en-GB" sz="4250" dirty="0">
              <a:solidFill>
                <a:srgbClr val="113047"/>
              </a:solidFill>
              <a:latin typeface="Aristotelica Pro"/>
              <a:cs typeface="Aristotelica Pr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610642" y="7486157"/>
            <a:ext cx="3657300" cy="3392146"/>
          </a:xfrm>
          <a:custGeom>
            <a:avLst/>
            <a:gdLst/>
            <a:ahLst/>
            <a:cxnLst/>
            <a:rect l="l" t="t" r="r" b="b"/>
            <a:pathLst>
              <a:path w="3657300" h="3392146">
                <a:moveTo>
                  <a:pt x="0" y="0"/>
                </a:moveTo>
                <a:lnTo>
                  <a:pt x="3657301" y="0"/>
                </a:lnTo>
                <a:lnTo>
                  <a:pt x="3657301" y="3392146"/>
                </a:lnTo>
                <a:lnTo>
                  <a:pt x="0" y="3392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2941619" y="7516662"/>
            <a:ext cx="2594621" cy="3286931"/>
          </a:xfrm>
          <a:custGeom>
            <a:avLst/>
            <a:gdLst/>
            <a:ahLst/>
            <a:cxnLst/>
            <a:rect l="l" t="t" r="r" b="b"/>
            <a:pathLst>
              <a:path w="2594621" h="3286931">
                <a:moveTo>
                  <a:pt x="2594622" y="0"/>
                </a:moveTo>
                <a:lnTo>
                  <a:pt x="0" y="0"/>
                </a:lnTo>
                <a:lnTo>
                  <a:pt x="0" y="3286931"/>
                </a:lnTo>
                <a:lnTo>
                  <a:pt x="2594622" y="3286931"/>
                </a:lnTo>
                <a:lnTo>
                  <a:pt x="25946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4655350" y="7319066"/>
            <a:ext cx="2366893" cy="3559237"/>
          </a:xfrm>
          <a:custGeom>
            <a:avLst/>
            <a:gdLst/>
            <a:ahLst/>
            <a:cxnLst/>
            <a:rect l="l" t="t" r="r" b="b"/>
            <a:pathLst>
              <a:path w="2366893" h="3559237">
                <a:moveTo>
                  <a:pt x="2366893" y="0"/>
                </a:moveTo>
                <a:lnTo>
                  <a:pt x="0" y="0"/>
                </a:lnTo>
                <a:lnTo>
                  <a:pt x="0" y="3559237"/>
                </a:lnTo>
                <a:lnTo>
                  <a:pt x="2366893" y="3559237"/>
                </a:lnTo>
                <a:lnTo>
                  <a:pt x="23668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5905217" y="7363763"/>
            <a:ext cx="2593050" cy="3486453"/>
          </a:xfrm>
          <a:custGeom>
            <a:avLst/>
            <a:gdLst/>
            <a:ahLst/>
            <a:cxnLst/>
            <a:rect l="l" t="t" r="r" b="b"/>
            <a:pathLst>
              <a:path w="2593050" h="3486453">
                <a:moveTo>
                  <a:pt x="2593050" y="0"/>
                </a:moveTo>
                <a:lnTo>
                  <a:pt x="0" y="0"/>
                </a:lnTo>
                <a:lnTo>
                  <a:pt x="0" y="3486453"/>
                </a:lnTo>
                <a:lnTo>
                  <a:pt x="2593050" y="3486453"/>
                </a:lnTo>
                <a:lnTo>
                  <a:pt x="25930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7136543" y="7379731"/>
            <a:ext cx="2193168" cy="3498573"/>
          </a:xfrm>
          <a:custGeom>
            <a:avLst/>
            <a:gdLst/>
            <a:ahLst/>
            <a:cxnLst/>
            <a:rect l="l" t="t" r="r" b="b"/>
            <a:pathLst>
              <a:path w="2193168" h="3498573">
                <a:moveTo>
                  <a:pt x="2193167" y="0"/>
                </a:moveTo>
                <a:lnTo>
                  <a:pt x="0" y="0"/>
                </a:lnTo>
                <a:lnTo>
                  <a:pt x="0" y="3498572"/>
                </a:lnTo>
                <a:lnTo>
                  <a:pt x="2193167" y="3498572"/>
                </a:lnTo>
                <a:lnTo>
                  <a:pt x="219316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9295957" y="7379731"/>
            <a:ext cx="2717941" cy="3804642"/>
          </a:xfrm>
          <a:custGeom>
            <a:avLst/>
            <a:gdLst/>
            <a:ahLst/>
            <a:cxnLst/>
            <a:rect l="l" t="t" r="r" b="b"/>
            <a:pathLst>
              <a:path w="2717941" h="3804642">
                <a:moveTo>
                  <a:pt x="2717941" y="0"/>
                </a:moveTo>
                <a:lnTo>
                  <a:pt x="0" y="0"/>
                </a:lnTo>
                <a:lnTo>
                  <a:pt x="0" y="3804642"/>
                </a:lnTo>
                <a:lnTo>
                  <a:pt x="2717941" y="3804642"/>
                </a:lnTo>
                <a:lnTo>
                  <a:pt x="271794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479217" y="7432944"/>
            <a:ext cx="2075880" cy="3926014"/>
          </a:xfrm>
          <a:custGeom>
            <a:avLst/>
            <a:gdLst/>
            <a:ahLst/>
            <a:cxnLst/>
            <a:rect l="l" t="t" r="r" b="b"/>
            <a:pathLst>
              <a:path w="2075880" h="3926014">
                <a:moveTo>
                  <a:pt x="0" y="0"/>
                </a:moveTo>
                <a:lnTo>
                  <a:pt x="2075880" y="0"/>
                </a:lnTo>
                <a:lnTo>
                  <a:pt x="2075880" y="3926014"/>
                </a:lnTo>
                <a:lnTo>
                  <a:pt x="0" y="39260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1261572" y="7363763"/>
            <a:ext cx="2842747" cy="3592729"/>
          </a:xfrm>
          <a:custGeom>
            <a:avLst/>
            <a:gdLst/>
            <a:ahLst/>
            <a:cxnLst/>
            <a:rect l="l" t="t" r="r" b="b"/>
            <a:pathLst>
              <a:path w="2842747" h="3592729">
                <a:moveTo>
                  <a:pt x="2842746" y="0"/>
                </a:moveTo>
                <a:lnTo>
                  <a:pt x="0" y="0"/>
                </a:lnTo>
                <a:lnTo>
                  <a:pt x="0" y="3592729"/>
                </a:lnTo>
                <a:lnTo>
                  <a:pt x="2842746" y="3592729"/>
                </a:lnTo>
                <a:lnTo>
                  <a:pt x="284274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528248" y="7301668"/>
            <a:ext cx="3010558" cy="3654699"/>
          </a:xfrm>
          <a:custGeom>
            <a:avLst/>
            <a:gdLst/>
            <a:ahLst/>
            <a:cxnLst/>
            <a:rect l="l" t="t" r="r" b="b"/>
            <a:pathLst>
              <a:path w="3010558" h="3654699">
                <a:moveTo>
                  <a:pt x="0" y="0"/>
                </a:moveTo>
                <a:lnTo>
                  <a:pt x="3010558" y="0"/>
                </a:lnTo>
                <a:lnTo>
                  <a:pt x="3010558" y="3654698"/>
                </a:lnTo>
                <a:lnTo>
                  <a:pt x="0" y="36546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90043" y="7432944"/>
            <a:ext cx="2728513" cy="3601998"/>
          </a:xfrm>
          <a:custGeom>
            <a:avLst/>
            <a:gdLst/>
            <a:ahLst/>
            <a:cxnLst/>
            <a:rect l="l" t="t" r="r" b="b"/>
            <a:pathLst>
              <a:path w="2728513" h="3601998">
                <a:moveTo>
                  <a:pt x="0" y="0"/>
                </a:moveTo>
                <a:lnTo>
                  <a:pt x="2728514" y="0"/>
                </a:lnTo>
                <a:lnTo>
                  <a:pt x="2728514" y="3601998"/>
                </a:lnTo>
                <a:lnTo>
                  <a:pt x="0" y="360199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214503" y="7157642"/>
            <a:ext cx="2669428" cy="3559237"/>
          </a:xfrm>
          <a:custGeom>
            <a:avLst/>
            <a:gdLst/>
            <a:ahLst/>
            <a:cxnLst/>
            <a:rect l="l" t="t" r="r" b="b"/>
            <a:pathLst>
              <a:path w="2669428" h="3559237">
                <a:moveTo>
                  <a:pt x="0" y="0"/>
                </a:moveTo>
                <a:lnTo>
                  <a:pt x="2669428" y="0"/>
                </a:lnTo>
                <a:lnTo>
                  <a:pt x="2669428" y="3559237"/>
                </a:lnTo>
                <a:lnTo>
                  <a:pt x="0" y="35592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905718" y="7157642"/>
            <a:ext cx="3325960" cy="4122027"/>
          </a:xfrm>
          <a:custGeom>
            <a:avLst/>
            <a:gdLst/>
            <a:ahLst/>
            <a:cxnLst/>
            <a:rect l="l" t="t" r="r" b="b"/>
            <a:pathLst>
              <a:path w="3325960" h="4122027">
                <a:moveTo>
                  <a:pt x="0" y="0"/>
                </a:moveTo>
                <a:lnTo>
                  <a:pt x="3325961" y="0"/>
                </a:lnTo>
                <a:lnTo>
                  <a:pt x="3325961" y="4122027"/>
                </a:lnTo>
                <a:lnTo>
                  <a:pt x="0" y="412202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195073" y="455527"/>
            <a:ext cx="9155731" cy="872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50" dirty="0">
                <a:solidFill>
                  <a:srgbClr val="113047"/>
                </a:solidFill>
                <a:latin typeface="Canva Sans Bold"/>
              </a:rPr>
              <a:t>LEARNING 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5650" y="1390247"/>
            <a:ext cx="15773568" cy="5747920"/>
            <a:chOff x="0" y="0"/>
            <a:chExt cx="4058769" cy="14790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8769" cy="1479024"/>
            </a:xfrm>
            <a:custGeom>
              <a:avLst/>
              <a:gdLst/>
              <a:ahLst/>
              <a:cxnLst/>
              <a:rect l="l" t="t" r="r" b="b"/>
              <a:pathLst>
                <a:path w="4058769" h="1479024">
                  <a:moveTo>
                    <a:pt x="25032" y="0"/>
                  </a:moveTo>
                  <a:lnTo>
                    <a:pt x="4033737" y="0"/>
                  </a:lnTo>
                  <a:cubicBezTo>
                    <a:pt x="4040376" y="0"/>
                    <a:pt x="4046743" y="2637"/>
                    <a:pt x="4051437" y="7332"/>
                  </a:cubicBezTo>
                  <a:cubicBezTo>
                    <a:pt x="4056131" y="12026"/>
                    <a:pt x="4058769" y="18393"/>
                    <a:pt x="4058769" y="25032"/>
                  </a:cubicBezTo>
                  <a:lnTo>
                    <a:pt x="4058769" y="1453992"/>
                  </a:lnTo>
                  <a:cubicBezTo>
                    <a:pt x="4058769" y="1467817"/>
                    <a:pt x="4047562" y="1479024"/>
                    <a:pt x="4033737" y="1479024"/>
                  </a:cubicBezTo>
                  <a:lnTo>
                    <a:pt x="25032" y="1479024"/>
                  </a:lnTo>
                  <a:cubicBezTo>
                    <a:pt x="18393" y="1479024"/>
                    <a:pt x="12026" y="1476386"/>
                    <a:pt x="7332" y="1471692"/>
                  </a:cubicBezTo>
                  <a:cubicBezTo>
                    <a:pt x="2637" y="1466998"/>
                    <a:pt x="0" y="1460631"/>
                    <a:pt x="0" y="1453992"/>
                  </a:cubicBezTo>
                  <a:lnTo>
                    <a:pt x="0" y="25032"/>
                  </a:lnTo>
                  <a:cubicBezTo>
                    <a:pt x="0" y="18393"/>
                    <a:pt x="2637" y="12026"/>
                    <a:pt x="7332" y="7332"/>
                  </a:cubicBezTo>
                  <a:cubicBezTo>
                    <a:pt x="12026" y="2637"/>
                    <a:pt x="18393" y="0"/>
                    <a:pt x="25032" y="0"/>
                  </a:cubicBezTo>
                  <a:close/>
                </a:path>
              </a:pathLst>
            </a:custGeom>
            <a:solidFill>
              <a:srgbClr val="D6D0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05376" y="1527735"/>
            <a:ext cx="15314114" cy="5444794"/>
            <a:chOff x="0" y="0"/>
            <a:chExt cx="4033347" cy="14340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33347" cy="1434020"/>
            </a:xfrm>
            <a:custGeom>
              <a:avLst/>
              <a:gdLst/>
              <a:ahLst/>
              <a:cxnLst/>
              <a:rect l="l" t="t" r="r" b="b"/>
              <a:pathLst>
                <a:path w="4033347" h="1434020">
                  <a:moveTo>
                    <a:pt x="25783" y="0"/>
                  </a:moveTo>
                  <a:lnTo>
                    <a:pt x="4007564" y="0"/>
                  </a:lnTo>
                  <a:cubicBezTo>
                    <a:pt x="4014402" y="0"/>
                    <a:pt x="4020960" y="2716"/>
                    <a:pt x="4025795" y="7552"/>
                  </a:cubicBezTo>
                  <a:cubicBezTo>
                    <a:pt x="4030630" y="12387"/>
                    <a:pt x="4033347" y="18945"/>
                    <a:pt x="4033347" y="25783"/>
                  </a:cubicBezTo>
                  <a:lnTo>
                    <a:pt x="4033347" y="1408237"/>
                  </a:lnTo>
                  <a:cubicBezTo>
                    <a:pt x="4033347" y="1422477"/>
                    <a:pt x="4021804" y="1434020"/>
                    <a:pt x="4007564" y="1434020"/>
                  </a:cubicBezTo>
                  <a:lnTo>
                    <a:pt x="25783" y="1434020"/>
                  </a:lnTo>
                  <a:cubicBezTo>
                    <a:pt x="11543" y="1434020"/>
                    <a:pt x="0" y="1422477"/>
                    <a:pt x="0" y="1408237"/>
                  </a:cubicBezTo>
                  <a:lnTo>
                    <a:pt x="0" y="25783"/>
                  </a:lnTo>
                  <a:cubicBezTo>
                    <a:pt x="0" y="11543"/>
                    <a:pt x="11543" y="0"/>
                    <a:pt x="257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20243" y="2447401"/>
            <a:ext cx="14072173" cy="371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0"/>
              </a:lnSpc>
            </a:pPr>
            <a:r>
              <a:rPr lang="en-US" sz="4860">
                <a:solidFill>
                  <a:srgbClr val="113047"/>
                </a:solidFill>
                <a:latin typeface="Aristotelica Pro"/>
              </a:rPr>
              <a:t>Today, we are going to travel across the world and look at different countries and nationalities. Sit tight! Cause we are going on a journey but before that, have you ever been to any countries? </a:t>
            </a:r>
          </a:p>
          <a:p>
            <a:pPr>
              <a:lnSpc>
                <a:spcPts val="4860"/>
              </a:lnSpc>
            </a:pPr>
            <a:endParaRPr lang="en-US" sz="4860">
              <a:solidFill>
                <a:srgbClr val="113047"/>
              </a:solidFill>
              <a:latin typeface="Aristotelica Pro"/>
            </a:endParaRPr>
          </a:p>
          <a:p>
            <a:pPr>
              <a:lnSpc>
                <a:spcPts val="4860"/>
              </a:lnSpc>
            </a:pPr>
            <a:endParaRPr lang="en-US" sz="4860">
              <a:solidFill>
                <a:srgbClr val="113047"/>
              </a:solidFill>
              <a:latin typeface="Aristotelica Pr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610642" y="7486157"/>
            <a:ext cx="3657300" cy="3392146"/>
          </a:xfrm>
          <a:custGeom>
            <a:avLst/>
            <a:gdLst/>
            <a:ahLst/>
            <a:cxnLst/>
            <a:rect l="l" t="t" r="r" b="b"/>
            <a:pathLst>
              <a:path w="3657300" h="3392146">
                <a:moveTo>
                  <a:pt x="0" y="0"/>
                </a:moveTo>
                <a:lnTo>
                  <a:pt x="3657301" y="0"/>
                </a:lnTo>
                <a:lnTo>
                  <a:pt x="3657301" y="3392146"/>
                </a:lnTo>
                <a:lnTo>
                  <a:pt x="0" y="3392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2941619" y="7516662"/>
            <a:ext cx="2594621" cy="3286931"/>
          </a:xfrm>
          <a:custGeom>
            <a:avLst/>
            <a:gdLst/>
            <a:ahLst/>
            <a:cxnLst/>
            <a:rect l="l" t="t" r="r" b="b"/>
            <a:pathLst>
              <a:path w="2594621" h="3286931">
                <a:moveTo>
                  <a:pt x="2594622" y="0"/>
                </a:moveTo>
                <a:lnTo>
                  <a:pt x="0" y="0"/>
                </a:lnTo>
                <a:lnTo>
                  <a:pt x="0" y="3286931"/>
                </a:lnTo>
                <a:lnTo>
                  <a:pt x="2594622" y="3286931"/>
                </a:lnTo>
                <a:lnTo>
                  <a:pt x="25946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4655350" y="7319066"/>
            <a:ext cx="2366893" cy="3559237"/>
          </a:xfrm>
          <a:custGeom>
            <a:avLst/>
            <a:gdLst/>
            <a:ahLst/>
            <a:cxnLst/>
            <a:rect l="l" t="t" r="r" b="b"/>
            <a:pathLst>
              <a:path w="2366893" h="3559237">
                <a:moveTo>
                  <a:pt x="2366893" y="0"/>
                </a:moveTo>
                <a:lnTo>
                  <a:pt x="0" y="0"/>
                </a:lnTo>
                <a:lnTo>
                  <a:pt x="0" y="3559237"/>
                </a:lnTo>
                <a:lnTo>
                  <a:pt x="2366893" y="3559237"/>
                </a:lnTo>
                <a:lnTo>
                  <a:pt x="23668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5905217" y="7363763"/>
            <a:ext cx="2593050" cy="3486453"/>
          </a:xfrm>
          <a:custGeom>
            <a:avLst/>
            <a:gdLst/>
            <a:ahLst/>
            <a:cxnLst/>
            <a:rect l="l" t="t" r="r" b="b"/>
            <a:pathLst>
              <a:path w="2593050" h="3486453">
                <a:moveTo>
                  <a:pt x="2593050" y="0"/>
                </a:moveTo>
                <a:lnTo>
                  <a:pt x="0" y="0"/>
                </a:lnTo>
                <a:lnTo>
                  <a:pt x="0" y="3486453"/>
                </a:lnTo>
                <a:lnTo>
                  <a:pt x="2593050" y="3486453"/>
                </a:lnTo>
                <a:lnTo>
                  <a:pt x="259305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7136543" y="7379731"/>
            <a:ext cx="2193168" cy="3498573"/>
          </a:xfrm>
          <a:custGeom>
            <a:avLst/>
            <a:gdLst/>
            <a:ahLst/>
            <a:cxnLst/>
            <a:rect l="l" t="t" r="r" b="b"/>
            <a:pathLst>
              <a:path w="2193168" h="3498573">
                <a:moveTo>
                  <a:pt x="2193167" y="0"/>
                </a:moveTo>
                <a:lnTo>
                  <a:pt x="0" y="0"/>
                </a:lnTo>
                <a:lnTo>
                  <a:pt x="0" y="3498572"/>
                </a:lnTo>
                <a:lnTo>
                  <a:pt x="2193167" y="3498572"/>
                </a:lnTo>
                <a:lnTo>
                  <a:pt x="219316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9295957" y="7379731"/>
            <a:ext cx="2717941" cy="3804642"/>
          </a:xfrm>
          <a:custGeom>
            <a:avLst/>
            <a:gdLst/>
            <a:ahLst/>
            <a:cxnLst/>
            <a:rect l="l" t="t" r="r" b="b"/>
            <a:pathLst>
              <a:path w="2717941" h="3804642">
                <a:moveTo>
                  <a:pt x="2717941" y="0"/>
                </a:moveTo>
                <a:lnTo>
                  <a:pt x="0" y="0"/>
                </a:lnTo>
                <a:lnTo>
                  <a:pt x="0" y="3804642"/>
                </a:lnTo>
                <a:lnTo>
                  <a:pt x="2717941" y="3804642"/>
                </a:lnTo>
                <a:lnTo>
                  <a:pt x="271794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479217" y="7432944"/>
            <a:ext cx="2075880" cy="3926014"/>
          </a:xfrm>
          <a:custGeom>
            <a:avLst/>
            <a:gdLst/>
            <a:ahLst/>
            <a:cxnLst/>
            <a:rect l="l" t="t" r="r" b="b"/>
            <a:pathLst>
              <a:path w="2075880" h="3926014">
                <a:moveTo>
                  <a:pt x="0" y="0"/>
                </a:moveTo>
                <a:lnTo>
                  <a:pt x="2075880" y="0"/>
                </a:lnTo>
                <a:lnTo>
                  <a:pt x="2075880" y="3926014"/>
                </a:lnTo>
                <a:lnTo>
                  <a:pt x="0" y="39260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1261572" y="7363763"/>
            <a:ext cx="2842747" cy="3592729"/>
          </a:xfrm>
          <a:custGeom>
            <a:avLst/>
            <a:gdLst/>
            <a:ahLst/>
            <a:cxnLst/>
            <a:rect l="l" t="t" r="r" b="b"/>
            <a:pathLst>
              <a:path w="2842747" h="3592729">
                <a:moveTo>
                  <a:pt x="2842746" y="0"/>
                </a:moveTo>
                <a:lnTo>
                  <a:pt x="0" y="0"/>
                </a:lnTo>
                <a:lnTo>
                  <a:pt x="0" y="3592729"/>
                </a:lnTo>
                <a:lnTo>
                  <a:pt x="2842746" y="3592729"/>
                </a:lnTo>
                <a:lnTo>
                  <a:pt x="2842746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528248" y="7301668"/>
            <a:ext cx="3010558" cy="3654699"/>
          </a:xfrm>
          <a:custGeom>
            <a:avLst/>
            <a:gdLst/>
            <a:ahLst/>
            <a:cxnLst/>
            <a:rect l="l" t="t" r="r" b="b"/>
            <a:pathLst>
              <a:path w="3010558" h="3654699">
                <a:moveTo>
                  <a:pt x="0" y="0"/>
                </a:moveTo>
                <a:lnTo>
                  <a:pt x="3010558" y="0"/>
                </a:lnTo>
                <a:lnTo>
                  <a:pt x="3010558" y="3654698"/>
                </a:lnTo>
                <a:lnTo>
                  <a:pt x="0" y="36546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90043" y="7432944"/>
            <a:ext cx="2728513" cy="3601998"/>
          </a:xfrm>
          <a:custGeom>
            <a:avLst/>
            <a:gdLst/>
            <a:ahLst/>
            <a:cxnLst/>
            <a:rect l="l" t="t" r="r" b="b"/>
            <a:pathLst>
              <a:path w="2728513" h="3601998">
                <a:moveTo>
                  <a:pt x="0" y="0"/>
                </a:moveTo>
                <a:lnTo>
                  <a:pt x="2728514" y="0"/>
                </a:lnTo>
                <a:lnTo>
                  <a:pt x="2728514" y="3601998"/>
                </a:lnTo>
                <a:lnTo>
                  <a:pt x="0" y="360199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214503" y="7157642"/>
            <a:ext cx="2669428" cy="3559237"/>
          </a:xfrm>
          <a:custGeom>
            <a:avLst/>
            <a:gdLst/>
            <a:ahLst/>
            <a:cxnLst/>
            <a:rect l="l" t="t" r="r" b="b"/>
            <a:pathLst>
              <a:path w="2669428" h="3559237">
                <a:moveTo>
                  <a:pt x="0" y="0"/>
                </a:moveTo>
                <a:lnTo>
                  <a:pt x="2669428" y="0"/>
                </a:lnTo>
                <a:lnTo>
                  <a:pt x="2669428" y="3559237"/>
                </a:lnTo>
                <a:lnTo>
                  <a:pt x="0" y="35592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905718" y="7157642"/>
            <a:ext cx="3325960" cy="4122027"/>
          </a:xfrm>
          <a:custGeom>
            <a:avLst/>
            <a:gdLst/>
            <a:ahLst/>
            <a:cxnLst/>
            <a:rect l="l" t="t" r="r" b="b"/>
            <a:pathLst>
              <a:path w="3325960" h="4122027">
                <a:moveTo>
                  <a:pt x="0" y="0"/>
                </a:moveTo>
                <a:lnTo>
                  <a:pt x="3325961" y="0"/>
                </a:lnTo>
                <a:lnTo>
                  <a:pt x="3325961" y="4122027"/>
                </a:lnTo>
                <a:lnTo>
                  <a:pt x="0" y="412202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234689" y="484102"/>
            <a:ext cx="1419004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13047"/>
                </a:solidFill>
                <a:latin typeface="Canva Sans Bold"/>
              </a:rPr>
              <a:t>WHAT ARE WE GOING TO LEARN TODAY?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2973196" y="3972831"/>
            <a:ext cx="4888044" cy="7350441"/>
          </a:xfrm>
          <a:custGeom>
            <a:avLst/>
            <a:gdLst/>
            <a:ahLst/>
            <a:cxnLst/>
            <a:rect l="l" t="t" r="r" b="b"/>
            <a:pathLst>
              <a:path w="4888044" h="7350441">
                <a:moveTo>
                  <a:pt x="4888043" y="0"/>
                </a:moveTo>
                <a:lnTo>
                  <a:pt x="0" y="0"/>
                </a:lnTo>
                <a:lnTo>
                  <a:pt x="0" y="7350441"/>
                </a:lnTo>
                <a:lnTo>
                  <a:pt x="4888043" y="7350441"/>
                </a:lnTo>
                <a:lnTo>
                  <a:pt x="48880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51789" y="4163331"/>
            <a:ext cx="5163753" cy="6942861"/>
          </a:xfrm>
          <a:custGeom>
            <a:avLst/>
            <a:gdLst/>
            <a:ahLst/>
            <a:cxnLst/>
            <a:rect l="l" t="t" r="r" b="b"/>
            <a:pathLst>
              <a:path w="5163753" h="6942861">
                <a:moveTo>
                  <a:pt x="0" y="0"/>
                </a:moveTo>
                <a:lnTo>
                  <a:pt x="5163753" y="0"/>
                </a:lnTo>
                <a:lnTo>
                  <a:pt x="5163753" y="6942860"/>
                </a:lnTo>
                <a:lnTo>
                  <a:pt x="0" y="6942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94473" y="8288837"/>
            <a:ext cx="1892923" cy="1460959"/>
            <a:chOff x="0" y="0"/>
            <a:chExt cx="610020" cy="4708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8586" y="0"/>
                  </a:moveTo>
                  <a:lnTo>
                    <a:pt x="401433" y="0"/>
                  </a:lnTo>
                  <a:cubicBezTo>
                    <a:pt x="456754" y="0"/>
                    <a:pt x="509809" y="21976"/>
                    <a:pt x="548926" y="61094"/>
                  </a:cubicBezTo>
                  <a:cubicBezTo>
                    <a:pt x="588044" y="100211"/>
                    <a:pt x="610020" y="153266"/>
                    <a:pt x="610020" y="208586"/>
                  </a:cubicBezTo>
                  <a:lnTo>
                    <a:pt x="610020" y="262227"/>
                  </a:lnTo>
                  <a:cubicBezTo>
                    <a:pt x="610020" y="317548"/>
                    <a:pt x="588044" y="370602"/>
                    <a:pt x="548926" y="409720"/>
                  </a:cubicBezTo>
                  <a:cubicBezTo>
                    <a:pt x="509809" y="448837"/>
                    <a:pt x="456754" y="470813"/>
                    <a:pt x="401433" y="470813"/>
                  </a:cubicBezTo>
                  <a:lnTo>
                    <a:pt x="208586" y="470813"/>
                  </a:lnTo>
                  <a:cubicBezTo>
                    <a:pt x="153266" y="470813"/>
                    <a:pt x="100211" y="448837"/>
                    <a:pt x="61094" y="409720"/>
                  </a:cubicBezTo>
                  <a:cubicBezTo>
                    <a:pt x="21976" y="370602"/>
                    <a:pt x="0" y="317548"/>
                    <a:pt x="0" y="262227"/>
                  </a:cubicBezTo>
                  <a:lnTo>
                    <a:pt x="0" y="208586"/>
                  </a:lnTo>
                  <a:cubicBezTo>
                    <a:pt x="0" y="153266"/>
                    <a:pt x="21976" y="100211"/>
                    <a:pt x="61094" y="61094"/>
                  </a:cubicBezTo>
                  <a:cubicBezTo>
                    <a:pt x="100211" y="21976"/>
                    <a:pt x="153266" y="0"/>
                    <a:pt x="208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000604" y="8288837"/>
            <a:ext cx="1892923" cy="1460959"/>
            <a:chOff x="0" y="0"/>
            <a:chExt cx="610020" cy="4708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8586" y="0"/>
                  </a:moveTo>
                  <a:lnTo>
                    <a:pt x="401433" y="0"/>
                  </a:lnTo>
                  <a:cubicBezTo>
                    <a:pt x="456754" y="0"/>
                    <a:pt x="509809" y="21976"/>
                    <a:pt x="548926" y="61094"/>
                  </a:cubicBezTo>
                  <a:cubicBezTo>
                    <a:pt x="588044" y="100211"/>
                    <a:pt x="610020" y="153266"/>
                    <a:pt x="610020" y="208586"/>
                  </a:cubicBezTo>
                  <a:lnTo>
                    <a:pt x="610020" y="262227"/>
                  </a:lnTo>
                  <a:cubicBezTo>
                    <a:pt x="610020" y="317548"/>
                    <a:pt x="588044" y="370602"/>
                    <a:pt x="548926" y="409720"/>
                  </a:cubicBezTo>
                  <a:cubicBezTo>
                    <a:pt x="509809" y="448837"/>
                    <a:pt x="456754" y="470813"/>
                    <a:pt x="401433" y="470813"/>
                  </a:cubicBezTo>
                  <a:lnTo>
                    <a:pt x="208586" y="470813"/>
                  </a:lnTo>
                  <a:cubicBezTo>
                    <a:pt x="153266" y="470813"/>
                    <a:pt x="100211" y="448837"/>
                    <a:pt x="61094" y="409720"/>
                  </a:cubicBezTo>
                  <a:cubicBezTo>
                    <a:pt x="21976" y="370602"/>
                    <a:pt x="0" y="317548"/>
                    <a:pt x="0" y="262227"/>
                  </a:cubicBezTo>
                  <a:lnTo>
                    <a:pt x="0" y="208586"/>
                  </a:lnTo>
                  <a:cubicBezTo>
                    <a:pt x="0" y="153266"/>
                    <a:pt x="21976" y="100211"/>
                    <a:pt x="61094" y="61094"/>
                  </a:cubicBezTo>
                  <a:cubicBezTo>
                    <a:pt x="100211" y="21976"/>
                    <a:pt x="153266" y="0"/>
                    <a:pt x="208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79573" y="8469752"/>
            <a:ext cx="1522723" cy="1099129"/>
          </a:xfrm>
          <a:custGeom>
            <a:avLst/>
            <a:gdLst/>
            <a:ahLst/>
            <a:cxnLst/>
            <a:rect l="l" t="t" r="r" b="b"/>
            <a:pathLst>
              <a:path w="1522723" h="1099129">
                <a:moveTo>
                  <a:pt x="0" y="0"/>
                </a:moveTo>
                <a:lnTo>
                  <a:pt x="1522723" y="0"/>
                </a:lnTo>
                <a:lnTo>
                  <a:pt x="1522723" y="1099129"/>
                </a:lnTo>
                <a:lnTo>
                  <a:pt x="0" y="1099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85704" y="8469752"/>
            <a:ext cx="1522723" cy="1099129"/>
          </a:xfrm>
          <a:custGeom>
            <a:avLst/>
            <a:gdLst/>
            <a:ahLst/>
            <a:cxnLst/>
            <a:rect l="l" t="t" r="r" b="b"/>
            <a:pathLst>
              <a:path w="1522723" h="1099129">
                <a:moveTo>
                  <a:pt x="0" y="0"/>
                </a:moveTo>
                <a:lnTo>
                  <a:pt x="1522723" y="0"/>
                </a:lnTo>
                <a:lnTo>
                  <a:pt x="1522723" y="1099129"/>
                </a:lnTo>
                <a:lnTo>
                  <a:pt x="0" y="1099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667997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0" y="0"/>
                </a:moveTo>
                <a:lnTo>
                  <a:pt x="7959615" y="0"/>
                </a:lnTo>
                <a:lnTo>
                  <a:pt x="7959615" y="3762728"/>
                </a:lnTo>
                <a:lnTo>
                  <a:pt x="0" y="3762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9428885" y="667997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7959615" y="0"/>
                </a:moveTo>
                <a:lnTo>
                  <a:pt x="0" y="0"/>
                </a:lnTo>
                <a:lnTo>
                  <a:pt x="0" y="3762728"/>
                </a:lnTo>
                <a:lnTo>
                  <a:pt x="7959615" y="3762728"/>
                </a:lnTo>
                <a:lnTo>
                  <a:pt x="79596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258779"/>
            <a:ext cx="7959615" cy="142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Hi! My name is Carla.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Italy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 I'm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Italian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0460" y="1258779"/>
            <a:ext cx="7796465" cy="142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Hi! I'm Salvador.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Brazil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 I'm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Brazilian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677522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7959615" y="0"/>
                </a:moveTo>
                <a:lnTo>
                  <a:pt x="0" y="0"/>
                </a:lnTo>
                <a:lnTo>
                  <a:pt x="0" y="3762728"/>
                </a:lnTo>
                <a:lnTo>
                  <a:pt x="7959615" y="3762728"/>
                </a:lnTo>
                <a:lnTo>
                  <a:pt x="79596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28885" y="677522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0" y="0"/>
                </a:moveTo>
                <a:lnTo>
                  <a:pt x="7959615" y="0"/>
                </a:lnTo>
                <a:lnTo>
                  <a:pt x="7959615" y="3762728"/>
                </a:lnTo>
                <a:lnTo>
                  <a:pt x="0" y="3762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038909" y="3645593"/>
            <a:ext cx="6017350" cy="7604866"/>
          </a:xfrm>
          <a:custGeom>
            <a:avLst/>
            <a:gdLst/>
            <a:ahLst/>
            <a:cxnLst/>
            <a:rect l="l" t="t" r="r" b="b"/>
            <a:pathLst>
              <a:path w="6017350" h="7604866">
                <a:moveTo>
                  <a:pt x="6017350" y="0"/>
                </a:moveTo>
                <a:lnTo>
                  <a:pt x="0" y="0"/>
                </a:lnTo>
                <a:lnTo>
                  <a:pt x="0" y="7604866"/>
                </a:lnTo>
                <a:lnTo>
                  <a:pt x="6017350" y="7604866"/>
                </a:lnTo>
                <a:lnTo>
                  <a:pt x="60173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35136" y="3988493"/>
            <a:ext cx="5775548" cy="7624486"/>
          </a:xfrm>
          <a:custGeom>
            <a:avLst/>
            <a:gdLst/>
            <a:ahLst/>
            <a:cxnLst/>
            <a:rect l="l" t="t" r="r" b="b"/>
            <a:pathLst>
              <a:path w="5775548" h="7624486">
                <a:moveTo>
                  <a:pt x="0" y="0"/>
                </a:moveTo>
                <a:lnTo>
                  <a:pt x="5775548" y="0"/>
                </a:lnTo>
                <a:lnTo>
                  <a:pt x="5775548" y="7624486"/>
                </a:lnTo>
                <a:lnTo>
                  <a:pt x="0" y="7624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94473" y="8230768"/>
            <a:ext cx="1968161" cy="1519028"/>
            <a:chOff x="0" y="0"/>
            <a:chExt cx="610020" cy="4708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0613" y="0"/>
                  </a:moveTo>
                  <a:lnTo>
                    <a:pt x="409407" y="0"/>
                  </a:lnTo>
                  <a:cubicBezTo>
                    <a:pt x="462613" y="0"/>
                    <a:pt x="513639" y="21136"/>
                    <a:pt x="551262" y="58758"/>
                  </a:cubicBezTo>
                  <a:cubicBezTo>
                    <a:pt x="588884" y="96380"/>
                    <a:pt x="610020" y="147407"/>
                    <a:pt x="610020" y="200613"/>
                  </a:cubicBezTo>
                  <a:lnTo>
                    <a:pt x="610020" y="270201"/>
                  </a:lnTo>
                  <a:cubicBezTo>
                    <a:pt x="610020" y="380996"/>
                    <a:pt x="520202" y="470813"/>
                    <a:pt x="409407" y="470813"/>
                  </a:cubicBezTo>
                  <a:lnTo>
                    <a:pt x="200613" y="470813"/>
                  </a:lnTo>
                  <a:cubicBezTo>
                    <a:pt x="89817" y="470813"/>
                    <a:pt x="0" y="380996"/>
                    <a:pt x="0" y="270201"/>
                  </a:cubicBezTo>
                  <a:lnTo>
                    <a:pt x="0" y="200613"/>
                  </a:lnTo>
                  <a:cubicBezTo>
                    <a:pt x="0" y="89817"/>
                    <a:pt x="89817" y="0"/>
                    <a:pt x="2006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25366" y="8230768"/>
            <a:ext cx="1968161" cy="1519028"/>
            <a:chOff x="0" y="0"/>
            <a:chExt cx="610020" cy="4708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0613" y="0"/>
                  </a:moveTo>
                  <a:lnTo>
                    <a:pt x="409407" y="0"/>
                  </a:lnTo>
                  <a:cubicBezTo>
                    <a:pt x="462613" y="0"/>
                    <a:pt x="513639" y="21136"/>
                    <a:pt x="551262" y="58758"/>
                  </a:cubicBezTo>
                  <a:cubicBezTo>
                    <a:pt x="588884" y="96380"/>
                    <a:pt x="610020" y="147407"/>
                    <a:pt x="610020" y="200613"/>
                  </a:cubicBezTo>
                  <a:lnTo>
                    <a:pt x="610020" y="270201"/>
                  </a:lnTo>
                  <a:cubicBezTo>
                    <a:pt x="610020" y="380996"/>
                    <a:pt x="520202" y="470813"/>
                    <a:pt x="409407" y="470813"/>
                  </a:cubicBezTo>
                  <a:lnTo>
                    <a:pt x="200613" y="470813"/>
                  </a:lnTo>
                  <a:cubicBezTo>
                    <a:pt x="89817" y="470813"/>
                    <a:pt x="0" y="380996"/>
                    <a:pt x="0" y="270201"/>
                  </a:cubicBezTo>
                  <a:lnTo>
                    <a:pt x="0" y="200613"/>
                  </a:lnTo>
                  <a:cubicBezTo>
                    <a:pt x="0" y="89817"/>
                    <a:pt x="89817" y="0"/>
                    <a:pt x="2006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92737" y="8418874"/>
            <a:ext cx="1571632" cy="1134432"/>
          </a:xfrm>
          <a:custGeom>
            <a:avLst/>
            <a:gdLst/>
            <a:ahLst/>
            <a:cxnLst/>
            <a:rect l="l" t="t" r="r" b="b"/>
            <a:pathLst>
              <a:path w="1571632" h="1134432">
                <a:moveTo>
                  <a:pt x="0" y="0"/>
                </a:moveTo>
                <a:lnTo>
                  <a:pt x="1571632" y="0"/>
                </a:lnTo>
                <a:lnTo>
                  <a:pt x="1571632" y="1134432"/>
                </a:lnTo>
                <a:lnTo>
                  <a:pt x="0" y="11344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23631" y="8418874"/>
            <a:ext cx="1571632" cy="1134432"/>
          </a:xfrm>
          <a:custGeom>
            <a:avLst/>
            <a:gdLst/>
            <a:ahLst/>
            <a:cxnLst/>
            <a:rect l="l" t="t" r="r" b="b"/>
            <a:pathLst>
              <a:path w="1571632" h="1134432">
                <a:moveTo>
                  <a:pt x="0" y="0"/>
                </a:moveTo>
                <a:lnTo>
                  <a:pt x="1571632" y="0"/>
                </a:lnTo>
                <a:lnTo>
                  <a:pt x="1571632" y="1134432"/>
                </a:lnTo>
                <a:lnTo>
                  <a:pt x="0" y="1134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001604"/>
            <a:ext cx="7959615" cy="21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Hi! My name is Alexis.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Australia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Australian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0460" y="1001604"/>
            <a:ext cx="7796465" cy="215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 dirty="0">
                <a:solidFill>
                  <a:srgbClr val="113047"/>
                </a:solidFill>
                <a:latin typeface="Aristotelica Pro"/>
              </a:rPr>
              <a:t>Hello! I'm Olivia.</a:t>
            </a:r>
          </a:p>
          <a:p>
            <a:pPr algn="ctr">
              <a:lnSpc>
                <a:spcPts val="5616"/>
              </a:lnSpc>
            </a:pPr>
            <a:r>
              <a:rPr lang="en-US" sz="4800" dirty="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 dirty="0">
                <a:solidFill>
                  <a:srgbClr val="113047"/>
                </a:solidFill>
                <a:latin typeface="Aristotelica Pro Bold"/>
              </a:rPr>
              <a:t>the USA</a:t>
            </a:r>
            <a:r>
              <a:rPr lang="en-US" sz="4800" dirty="0">
                <a:solidFill>
                  <a:srgbClr val="113047"/>
                </a:solidFill>
                <a:latin typeface="Aristotelica Pro"/>
              </a:rPr>
              <a:t>.</a:t>
            </a:r>
            <a:endParaRPr lang="en-US" sz="4800" dirty="0">
              <a:solidFill>
                <a:srgbClr val="113047"/>
              </a:solidFill>
              <a:latin typeface="Aristotelica Pro"/>
              <a:cs typeface="Aristotelica Pro"/>
            </a:endParaRPr>
          </a:p>
          <a:p>
            <a:pPr algn="ctr">
              <a:lnSpc>
                <a:spcPts val="5616"/>
              </a:lnSpc>
            </a:pPr>
            <a:r>
              <a:rPr lang="en-US" sz="4800" dirty="0">
                <a:solidFill>
                  <a:srgbClr val="113047"/>
                </a:solidFill>
                <a:latin typeface="Aristotelica Pro"/>
              </a:rPr>
              <a:t>I'm </a:t>
            </a:r>
            <a:r>
              <a:rPr lang="en-US" sz="4800" dirty="0">
                <a:solidFill>
                  <a:srgbClr val="113047"/>
                </a:solidFill>
                <a:latin typeface="Aristotelica Pro Bold"/>
              </a:rPr>
              <a:t>American.</a:t>
            </a:r>
            <a:endParaRPr lang="en-US" sz="4800" dirty="0">
              <a:solidFill>
                <a:srgbClr val="113047"/>
              </a:solidFill>
              <a:latin typeface="Aristotelica Pro Bold"/>
              <a:cs typeface="Aristotelica Pr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7522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0" y="0"/>
                </a:moveTo>
                <a:lnTo>
                  <a:pt x="7959615" y="0"/>
                </a:lnTo>
                <a:lnTo>
                  <a:pt x="7959615" y="3762728"/>
                </a:lnTo>
                <a:lnTo>
                  <a:pt x="0" y="3762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428885" y="677522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7959615" y="0"/>
                </a:moveTo>
                <a:lnTo>
                  <a:pt x="0" y="0"/>
                </a:lnTo>
                <a:lnTo>
                  <a:pt x="0" y="3762728"/>
                </a:lnTo>
                <a:lnTo>
                  <a:pt x="7959615" y="3762728"/>
                </a:lnTo>
                <a:lnTo>
                  <a:pt x="79596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96704" y="3773985"/>
            <a:ext cx="5728776" cy="8019284"/>
          </a:xfrm>
          <a:custGeom>
            <a:avLst/>
            <a:gdLst/>
            <a:ahLst/>
            <a:cxnLst/>
            <a:rect l="l" t="t" r="r" b="b"/>
            <a:pathLst>
              <a:path w="5728776" h="8019284">
                <a:moveTo>
                  <a:pt x="0" y="0"/>
                </a:moveTo>
                <a:lnTo>
                  <a:pt x="5728777" y="0"/>
                </a:lnTo>
                <a:lnTo>
                  <a:pt x="5728777" y="8019285"/>
                </a:lnTo>
                <a:lnTo>
                  <a:pt x="0" y="8019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20776" y="3773985"/>
            <a:ext cx="4375463" cy="8275107"/>
          </a:xfrm>
          <a:custGeom>
            <a:avLst/>
            <a:gdLst/>
            <a:ahLst/>
            <a:cxnLst/>
            <a:rect l="l" t="t" r="r" b="b"/>
            <a:pathLst>
              <a:path w="4375463" h="8275107">
                <a:moveTo>
                  <a:pt x="0" y="0"/>
                </a:moveTo>
                <a:lnTo>
                  <a:pt x="4375463" y="0"/>
                </a:lnTo>
                <a:lnTo>
                  <a:pt x="4375463" y="8275107"/>
                </a:lnTo>
                <a:lnTo>
                  <a:pt x="0" y="8275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94473" y="8288837"/>
            <a:ext cx="1892923" cy="1460959"/>
            <a:chOff x="0" y="0"/>
            <a:chExt cx="610020" cy="4708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8586" y="0"/>
                  </a:moveTo>
                  <a:lnTo>
                    <a:pt x="401433" y="0"/>
                  </a:lnTo>
                  <a:cubicBezTo>
                    <a:pt x="456754" y="0"/>
                    <a:pt x="509809" y="21976"/>
                    <a:pt x="548926" y="61094"/>
                  </a:cubicBezTo>
                  <a:cubicBezTo>
                    <a:pt x="588044" y="100211"/>
                    <a:pt x="610020" y="153266"/>
                    <a:pt x="610020" y="208586"/>
                  </a:cubicBezTo>
                  <a:lnTo>
                    <a:pt x="610020" y="262227"/>
                  </a:lnTo>
                  <a:cubicBezTo>
                    <a:pt x="610020" y="317548"/>
                    <a:pt x="588044" y="370602"/>
                    <a:pt x="548926" y="409720"/>
                  </a:cubicBezTo>
                  <a:cubicBezTo>
                    <a:pt x="509809" y="448837"/>
                    <a:pt x="456754" y="470813"/>
                    <a:pt x="401433" y="470813"/>
                  </a:cubicBezTo>
                  <a:lnTo>
                    <a:pt x="208586" y="470813"/>
                  </a:lnTo>
                  <a:cubicBezTo>
                    <a:pt x="153266" y="470813"/>
                    <a:pt x="100211" y="448837"/>
                    <a:pt x="61094" y="409720"/>
                  </a:cubicBezTo>
                  <a:cubicBezTo>
                    <a:pt x="21976" y="370602"/>
                    <a:pt x="0" y="317548"/>
                    <a:pt x="0" y="262227"/>
                  </a:cubicBezTo>
                  <a:lnTo>
                    <a:pt x="0" y="208586"/>
                  </a:lnTo>
                  <a:cubicBezTo>
                    <a:pt x="0" y="153266"/>
                    <a:pt x="21976" y="100211"/>
                    <a:pt x="61094" y="61094"/>
                  </a:cubicBezTo>
                  <a:cubicBezTo>
                    <a:pt x="100211" y="21976"/>
                    <a:pt x="153266" y="0"/>
                    <a:pt x="208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00604" y="8288837"/>
            <a:ext cx="1892923" cy="1460959"/>
            <a:chOff x="0" y="0"/>
            <a:chExt cx="610020" cy="4708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8586" y="0"/>
                  </a:moveTo>
                  <a:lnTo>
                    <a:pt x="401433" y="0"/>
                  </a:lnTo>
                  <a:cubicBezTo>
                    <a:pt x="456754" y="0"/>
                    <a:pt x="509809" y="21976"/>
                    <a:pt x="548926" y="61094"/>
                  </a:cubicBezTo>
                  <a:cubicBezTo>
                    <a:pt x="588044" y="100211"/>
                    <a:pt x="610020" y="153266"/>
                    <a:pt x="610020" y="208586"/>
                  </a:cubicBezTo>
                  <a:lnTo>
                    <a:pt x="610020" y="262227"/>
                  </a:lnTo>
                  <a:cubicBezTo>
                    <a:pt x="610020" y="317548"/>
                    <a:pt x="588044" y="370602"/>
                    <a:pt x="548926" y="409720"/>
                  </a:cubicBezTo>
                  <a:cubicBezTo>
                    <a:pt x="509809" y="448837"/>
                    <a:pt x="456754" y="470813"/>
                    <a:pt x="401433" y="470813"/>
                  </a:cubicBezTo>
                  <a:lnTo>
                    <a:pt x="208586" y="470813"/>
                  </a:lnTo>
                  <a:cubicBezTo>
                    <a:pt x="153266" y="470813"/>
                    <a:pt x="100211" y="448837"/>
                    <a:pt x="61094" y="409720"/>
                  </a:cubicBezTo>
                  <a:cubicBezTo>
                    <a:pt x="21976" y="370602"/>
                    <a:pt x="0" y="317548"/>
                    <a:pt x="0" y="262227"/>
                  </a:cubicBezTo>
                  <a:lnTo>
                    <a:pt x="0" y="208586"/>
                  </a:lnTo>
                  <a:cubicBezTo>
                    <a:pt x="0" y="153266"/>
                    <a:pt x="21976" y="100211"/>
                    <a:pt x="61094" y="61094"/>
                  </a:cubicBezTo>
                  <a:cubicBezTo>
                    <a:pt x="100211" y="21976"/>
                    <a:pt x="153266" y="0"/>
                    <a:pt x="208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199074" y="8473783"/>
            <a:ext cx="1511552" cy="1091066"/>
          </a:xfrm>
          <a:custGeom>
            <a:avLst/>
            <a:gdLst/>
            <a:ahLst/>
            <a:cxnLst/>
            <a:rect l="l" t="t" r="r" b="b"/>
            <a:pathLst>
              <a:path w="1511552" h="1091066">
                <a:moveTo>
                  <a:pt x="0" y="0"/>
                </a:moveTo>
                <a:lnTo>
                  <a:pt x="1511552" y="0"/>
                </a:lnTo>
                <a:lnTo>
                  <a:pt x="1511552" y="1091066"/>
                </a:lnTo>
                <a:lnTo>
                  <a:pt x="0" y="1091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85158" y="8473783"/>
            <a:ext cx="1511552" cy="1091066"/>
          </a:xfrm>
          <a:custGeom>
            <a:avLst/>
            <a:gdLst/>
            <a:ahLst/>
            <a:cxnLst/>
            <a:rect l="l" t="t" r="r" b="b"/>
            <a:pathLst>
              <a:path w="1511552" h="1091066">
                <a:moveTo>
                  <a:pt x="0" y="0"/>
                </a:moveTo>
                <a:lnTo>
                  <a:pt x="1511552" y="0"/>
                </a:lnTo>
                <a:lnTo>
                  <a:pt x="1511552" y="1091066"/>
                </a:lnTo>
                <a:lnTo>
                  <a:pt x="0" y="1091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001604"/>
            <a:ext cx="7959615" cy="21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Hi! My name is Maria.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Mexico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Mexican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0460" y="1001604"/>
            <a:ext cx="7796465" cy="21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Hi! I'm Felipe.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Argentina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Argentinian.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667997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7959615" y="0"/>
                </a:moveTo>
                <a:lnTo>
                  <a:pt x="0" y="0"/>
                </a:lnTo>
                <a:lnTo>
                  <a:pt x="0" y="3762728"/>
                </a:lnTo>
                <a:lnTo>
                  <a:pt x="7959615" y="3762728"/>
                </a:lnTo>
                <a:lnTo>
                  <a:pt x="79596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28885" y="667997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0" y="0"/>
                </a:moveTo>
                <a:lnTo>
                  <a:pt x="7959615" y="0"/>
                </a:lnTo>
                <a:lnTo>
                  <a:pt x="7959615" y="3762728"/>
                </a:lnTo>
                <a:lnTo>
                  <a:pt x="0" y="3762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03993" y="3810553"/>
            <a:ext cx="6018578" cy="7624486"/>
          </a:xfrm>
          <a:custGeom>
            <a:avLst/>
            <a:gdLst/>
            <a:ahLst/>
            <a:cxnLst/>
            <a:rect l="l" t="t" r="r" b="b"/>
            <a:pathLst>
              <a:path w="6018578" h="7624486">
                <a:moveTo>
                  <a:pt x="0" y="0"/>
                </a:moveTo>
                <a:lnTo>
                  <a:pt x="6018579" y="0"/>
                </a:lnTo>
                <a:lnTo>
                  <a:pt x="6018579" y="7624486"/>
                </a:lnTo>
                <a:lnTo>
                  <a:pt x="0" y="762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3557">
            <a:off x="9122167" y="3687695"/>
            <a:ext cx="6180526" cy="7502915"/>
          </a:xfrm>
          <a:custGeom>
            <a:avLst/>
            <a:gdLst/>
            <a:ahLst/>
            <a:cxnLst/>
            <a:rect l="l" t="t" r="r" b="b"/>
            <a:pathLst>
              <a:path w="6180526" h="7502915">
                <a:moveTo>
                  <a:pt x="0" y="0"/>
                </a:moveTo>
                <a:lnTo>
                  <a:pt x="6180527" y="0"/>
                </a:lnTo>
                <a:lnTo>
                  <a:pt x="6180527" y="7502915"/>
                </a:lnTo>
                <a:lnTo>
                  <a:pt x="0" y="7502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94473" y="8288837"/>
            <a:ext cx="1892923" cy="1460959"/>
            <a:chOff x="0" y="0"/>
            <a:chExt cx="610020" cy="4708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8586" y="0"/>
                  </a:moveTo>
                  <a:lnTo>
                    <a:pt x="401433" y="0"/>
                  </a:lnTo>
                  <a:cubicBezTo>
                    <a:pt x="456754" y="0"/>
                    <a:pt x="509809" y="21976"/>
                    <a:pt x="548926" y="61094"/>
                  </a:cubicBezTo>
                  <a:cubicBezTo>
                    <a:pt x="588044" y="100211"/>
                    <a:pt x="610020" y="153266"/>
                    <a:pt x="610020" y="208586"/>
                  </a:cubicBezTo>
                  <a:lnTo>
                    <a:pt x="610020" y="262227"/>
                  </a:lnTo>
                  <a:cubicBezTo>
                    <a:pt x="610020" y="317548"/>
                    <a:pt x="588044" y="370602"/>
                    <a:pt x="548926" y="409720"/>
                  </a:cubicBezTo>
                  <a:cubicBezTo>
                    <a:pt x="509809" y="448837"/>
                    <a:pt x="456754" y="470813"/>
                    <a:pt x="401433" y="470813"/>
                  </a:cubicBezTo>
                  <a:lnTo>
                    <a:pt x="208586" y="470813"/>
                  </a:lnTo>
                  <a:cubicBezTo>
                    <a:pt x="153266" y="470813"/>
                    <a:pt x="100211" y="448837"/>
                    <a:pt x="61094" y="409720"/>
                  </a:cubicBezTo>
                  <a:cubicBezTo>
                    <a:pt x="21976" y="370602"/>
                    <a:pt x="0" y="317548"/>
                    <a:pt x="0" y="262227"/>
                  </a:cubicBezTo>
                  <a:lnTo>
                    <a:pt x="0" y="208586"/>
                  </a:lnTo>
                  <a:cubicBezTo>
                    <a:pt x="0" y="153266"/>
                    <a:pt x="21976" y="100211"/>
                    <a:pt x="61094" y="61094"/>
                  </a:cubicBezTo>
                  <a:cubicBezTo>
                    <a:pt x="100211" y="21976"/>
                    <a:pt x="153266" y="0"/>
                    <a:pt x="208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00604" y="8288837"/>
            <a:ext cx="1892923" cy="1460959"/>
            <a:chOff x="0" y="0"/>
            <a:chExt cx="610020" cy="4708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8586" y="0"/>
                  </a:moveTo>
                  <a:lnTo>
                    <a:pt x="401433" y="0"/>
                  </a:lnTo>
                  <a:cubicBezTo>
                    <a:pt x="456754" y="0"/>
                    <a:pt x="509809" y="21976"/>
                    <a:pt x="548926" y="61094"/>
                  </a:cubicBezTo>
                  <a:cubicBezTo>
                    <a:pt x="588044" y="100211"/>
                    <a:pt x="610020" y="153266"/>
                    <a:pt x="610020" y="208586"/>
                  </a:cubicBezTo>
                  <a:lnTo>
                    <a:pt x="610020" y="262227"/>
                  </a:lnTo>
                  <a:cubicBezTo>
                    <a:pt x="610020" y="317548"/>
                    <a:pt x="588044" y="370602"/>
                    <a:pt x="548926" y="409720"/>
                  </a:cubicBezTo>
                  <a:cubicBezTo>
                    <a:pt x="509809" y="448837"/>
                    <a:pt x="456754" y="470813"/>
                    <a:pt x="401433" y="470813"/>
                  </a:cubicBezTo>
                  <a:lnTo>
                    <a:pt x="208586" y="470813"/>
                  </a:lnTo>
                  <a:cubicBezTo>
                    <a:pt x="153266" y="470813"/>
                    <a:pt x="100211" y="448837"/>
                    <a:pt x="61094" y="409720"/>
                  </a:cubicBezTo>
                  <a:cubicBezTo>
                    <a:pt x="21976" y="370602"/>
                    <a:pt x="0" y="317548"/>
                    <a:pt x="0" y="262227"/>
                  </a:cubicBezTo>
                  <a:lnTo>
                    <a:pt x="0" y="208586"/>
                  </a:lnTo>
                  <a:cubicBezTo>
                    <a:pt x="0" y="153266"/>
                    <a:pt x="21976" y="100211"/>
                    <a:pt x="61094" y="61094"/>
                  </a:cubicBezTo>
                  <a:cubicBezTo>
                    <a:pt x="100211" y="21976"/>
                    <a:pt x="153266" y="0"/>
                    <a:pt x="208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191290" y="8473783"/>
            <a:ext cx="1511552" cy="1091066"/>
          </a:xfrm>
          <a:custGeom>
            <a:avLst/>
            <a:gdLst/>
            <a:ahLst/>
            <a:cxnLst/>
            <a:rect l="l" t="t" r="r" b="b"/>
            <a:pathLst>
              <a:path w="1511552" h="1091066">
                <a:moveTo>
                  <a:pt x="0" y="0"/>
                </a:moveTo>
                <a:lnTo>
                  <a:pt x="1511552" y="0"/>
                </a:lnTo>
                <a:lnTo>
                  <a:pt x="1511552" y="1091066"/>
                </a:lnTo>
                <a:lnTo>
                  <a:pt x="0" y="1091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85158" y="8473783"/>
            <a:ext cx="1511552" cy="1091066"/>
          </a:xfrm>
          <a:custGeom>
            <a:avLst/>
            <a:gdLst/>
            <a:ahLst/>
            <a:cxnLst/>
            <a:rect l="l" t="t" r="r" b="b"/>
            <a:pathLst>
              <a:path w="1511552" h="1091066">
                <a:moveTo>
                  <a:pt x="0" y="0"/>
                </a:moveTo>
                <a:lnTo>
                  <a:pt x="1511552" y="0"/>
                </a:lnTo>
                <a:lnTo>
                  <a:pt x="1511552" y="1091066"/>
                </a:lnTo>
                <a:lnTo>
                  <a:pt x="0" y="1091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992079"/>
            <a:ext cx="7959615" cy="21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Hello! My name is Ashley.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the UK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British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0460" y="992079"/>
            <a:ext cx="7796465" cy="21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Hi! I'm Pierre.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France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French.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67997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0" y="0"/>
                </a:moveTo>
                <a:lnTo>
                  <a:pt x="7959615" y="0"/>
                </a:lnTo>
                <a:lnTo>
                  <a:pt x="7959615" y="3762728"/>
                </a:lnTo>
                <a:lnTo>
                  <a:pt x="0" y="3762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428885" y="667997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7959615" y="0"/>
                </a:moveTo>
                <a:lnTo>
                  <a:pt x="0" y="0"/>
                </a:lnTo>
                <a:lnTo>
                  <a:pt x="0" y="3762728"/>
                </a:lnTo>
                <a:lnTo>
                  <a:pt x="7959615" y="3762728"/>
                </a:lnTo>
                <a:lnTo>
                  <a:pt x="79596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000604" y="8288837"/>
            <a:ext cx="1892923" cy="1460959"/>
            <a:chOff x="0" y="0"/>
            <a:chExt cx="610020" cy="4708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8586" y="0"/>
                  </a:moveTo>
                  <a:lnTo>
                    <a:pt x="401433" y="0"/>
                  </a:lnTo>
                  <a:cubicBezTo>
                    <a:pt x="456754" y="0"/>
                    <a:pt x="509809" y="21976"/>
                    <a:pt x="548926" y="61094"/>
                  </a:cubicBezTo>
                  <a:cubicBezTo>
                    <a:pt x="588044" y="100211"/>
                    <a:pt x="610020" y="153266"/>
                    <a:pt x="610020" y="208586"/>
                  </a:cubicBezTo>
                  <a:lnTo>
                    <a:pt x="610020" y="262227"/>
                  </a:lnTo>
                  <a:cubicBezTo>
                    <a:pt x="610020" y="317548"/>
                    <a:pt x="588044" y="370602"/>
                    <a:pt x="548926" y="409720"/>
                  </a:cubicBezTo>
                  <a:cubicBezTo>
                    <a:pt x="509809" y="448837"/>
                    <a:pt x="456754" y="470813"/>
                    <a:pt x="401433" y="470813"/>
                  </a:cubicBezTo>
                  <a:lnTo>
                    <a:pt x="208586" y="470813"/>
                  </a:lnTo>
                  <a:cubicBezTo>
                    <a:pt x="153266" y="470813"/>
                    <a:pt x="100211" y="448837"/>
                    <a:pt x="61094" y="409720"/>
                  </a:cubicBezTo>
                  <a:cubicBezTo>
                    <a:pt x="21976" y="370602"/>
                    <a:pt x="0" y="317548"/>
                    <a:pt x="0" y="262227"/>
                  </a:cubicBezTo>
                  <a:lnTo>
                    <a:pt x="0" y="208586"/>
                  </a:lnTo>
                  <a:cubicBezTo>
                    <a:pt x="0" y="153266"/>
                    <a:pt x="21976" y="100211"/>
                    <a:pt x="61094" y="61094"/>
                  </a:cubicBezTo>
                  <a:cubicBezTo>
                    <a:pt x="100211" y="21976"/>
                    <a:pt x="153266" y="0"/>
                    <a:pt x="208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65951" y="3909082"/>
            <a:ext cx="7763774" cy="7200900"/>
          </a:xfrm>
          <a:custGeom>
            <a:avLst/>
            <a:gdLst/>
            <a:ahLst/>
            <a:cxnLst/>
            <a:rect l="l" t="t" r="r" b="b"/>
            <a:pathLst>
              <a:path w="7763774" h="7200900">
                <a:moveTo>
                  <a:pt x="7763774" y="0"/>
                </a:moveTo>
                <a:lnTo>
                  <a:pt x="0" y="0"/>
                </a:lnTo>
                <a:lnTo>
                  <a:pt x="0" y="7200900"/>
                </a:lnTo>
                <a:lnTo>
                  <a:pt x="7763774" y="7200900"/>
                </a:lnTo>
                <a:lnTo>
                  <a:pt x="77637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94473" y="8288837"/>
            <a:ext cx="1892923" cy="1460959"/>
            <a:chOff x="0" y="0"/>
            <a:chExt cx="610020" cy="4708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8586" y="0"/>
                  </a:moveTo>
                  <a:lnTo>
                    <a:pt x="401433" y="0"/>
                  </a:lnTo>
                  <a:cubicBezTo>
                    <a:pt x="456754" y="0"/>
                    <a:pt x="509809" y="21976"/>
                    <a:pt x="548926" y="61094"/>
                  </a:cubicBezTo>
                  <a:cubicBezTo>
                    <a:pt x="588044" y="100211"/>
                    <a:pt x="610020" y="153266"/>
                    <a:pt x="610020" y="208586"/>
                  </a:cubicBezTo>
                  <a:lnTo>
                    <a:pt x="610020" y="262227"/>
                  </a:lnTo>
                  <a:cubicBezTo>
                    <a:pt x="610020" y="317548"/>
                    <a:pt x="588044" y="370602"/>
                    <a:pt x="548926" y="409720"/>
                  </a:cubicBezTo>
                  <a:cubicBezTo>
                    <a:pt x="509809" y="448837"/>
                    <a:pt x="456754" y="470813"/>
                    <a:pt x="401433" y="470813"/>
                  </a:cubicBezTo>
                  <a:lnTo>
                    <a:pt x="208586" y="470813"/>
                  </a:lnTo>
                  <a:cubicBezTo>
                    <a:pt x="153266" y="470813"/>
                    <a:pt x="100211" y="448837"/>
                    <a:pt x="61094" y="409720"/>
                  </a:cubicBezTo>
                  <a:cubicBezTo>
                    <a:pt x="21976" y="370602"/>
                    <a:pt x="0" y="317548"/>
                    <a:pt x="0" y="262227"/>
                  </a:cubicBezTo>
                  <a:lnTo>
                    <a:pt x="0" y="208586"/>
                  </a:lnTo>
                  <a:cubicBezTo>
                    <a:pt x="0" y="153266"/>
                    <a:pt x="21976" y="100211"/>
                    <a:pt x="61094" y="61094"/>
                  </a:cubicBezTo>
                  <a:cubicBezTo>
                    <a:pt x="100211" y="21976"/>
                    <a:pt x="153266" y="0"/>
                    <a:pt x="208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0434450" y="3694297"/>
            <a:ext cx="4902771" cy="7820970"/>
          </a:xfrm>
          <a:custGeom>
            <a:avLst/>
            <a:gdLst/>
            <a:ahLst/>
            <a:cxnLst/>
            <a:rect l="l" t="t" r="r" b="b"/>
            <a:pathLst>
              <a:path w="4902771" h="7820970">
                <a:moveTo>
                  <a:pt x="4902770" y="0"/>
                </a:moveTo>
                <a:lnTo>
                  <a:pt x="0" y="0"/>
                </a:lnTo>
                <a:lnTo>
                  <a:pt x="0" y="7820970"/>
                </a:lnTo>
                <a:lnTo>
                  <a:pt x="4902770" y="7820970"/>
                </a:lnTo>
                <a:lnTo>
                  <a:pt x="49027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85158" y="8473783"/>
            <a:ext cx="1511552" cy="1091066"/>
          </a:xfrm>
          <a:custGeom>
            <a:avLst/>
            <a:gdLst/>
            <a:ahLst/>
            <a:cxnLst/>
            <a:rect l="l" t="t" r="r" b="b"/>
            <a:pathLst>
              <a:path w="1511552" h="1091066">
                <a:moveTo>
                  <a:pt x="0" y="0"/>
                </a:moveTo>
                <a:lnTo>
                  <a:pt x="1511552" y="0"/>
                </a:lnTo>
                <a:lnTo>
                  <a:pt x="1511552" y="1091066"/>
                </a:lnTo>
                <a:lnTo>
                  <a:pt x="0" y="1091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91290" y="8473783"/>
            <a:ext cx="1511552" cy="1091066"/>
          </a:xfrm>
          <a:custGeom>
            <a:avLst/>
            <a:gdLst/>
            <a:ahLst/>
            <a:cxnLst/>
            <a:rect l="l" t="t" r="r" b="b"/>
            <a:pathLst>
              <a:path w="1511552" h="1091066">
                <a:moveTo>
                  <a:pt x="0" y="0"/>
                </a:moveTo>
                <a:lnTo>
                  <a:pt x="1511552" y="0"/>
                </a:lnTo>
                <a:lnTo>
                  <a:pt x="1511552" y="1091066"/>
                </a:lnTo>
                <a:lnTo>
                  <a:pt x="0" y="1091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992079"/>
            <a:ext cx="7959615" cy="21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Hi! My name is Alice.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Canada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Canadian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0460" y="992079"/>
            <a:ext cx="7796465" cy="213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Hello! I'm Lesedi.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South Africa</a:t>
            </a:r>
            <a:r>
              <a:rPr lang="en-US" sz="4800">
                <a:solidFill>
                  <a:srgbClr val="113047"/>
                </a:solidFill>
                <a:latin typeface="Aristotelica Pro"/>
              </a:rPr>
              <a:t>.</a:t>
            </a:r>
          </a:p>
          <a:p>
            <a:pPr algn="ctr">
              <a:lnSpc>
                <a:spcPts val="5616"/>
              </a:lnSpc>
            </a:pPr>
            <a:r>
              <a:rPr lang="en-US" sz="4800">
                <a:solidFill>
                  <a:srgbClr val="113047"/>
                </a:solidFill>
                <a:latin typeface="Aristotelica Pro"/>
              </a:rPr>
              <a:t>I'm </a:t>
            </a:r>
            <a:r>
              <a:rPr lang="en-US" sz="4800">
                <a:solidFill>
                  <a:srgbClr val="113047"/>
                </a:solidFill>
                <a:latin typeface="Aristotelica Pro Bold"/>
              </a:rPr>
              <a:t>South African.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8700" y="667997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7959615" y="0"/>
                </a:moveTo>
                <a:lnTo>
                  <a:pt x="0" y="0"/>
                </a:lnTo>
                <a:lnTo>
                  <a:pt x="0" y="3762728"/>
                </a:lnTo>
                <a:lnTo>
                  <a:pt x="7959615" y="3762728"/>
                </a:lnTo>
                <a:lnTo>
                  <a:pt x="79596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28885" y="667997"/>
            <a:ext cx="7959615" cy="3762727"/>
          </a:xfrm>
          <a:custGeom>
            <a:avLst/>
            <a:gdLst/>
            <a:ahLst/>
            <a:cxnLst/>
            <a:rect l="l" t="t" r="r" b="b"/>
            <a:pathLst>
              <a:path w="7959615" h="3762727">
                <a:moveTo>
                  <a:pt x="0" y="0"/>
                </a:moveTo>
                <a:lnTo>
                  <a:pt x="7959615" y="0"/>
                </a:lnTo>
                <a:lnTo>
                  <a:pt x="7959615" y="3762728"/>
                </a:lnTo>
                <a:lnTo>
                  <a:pt x="0" y="3762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000604" y="8288837"/>
            <a:ext cx="1892923" cy="1460959"/>
            <a:chOff x="0" y="0"/>
            <a:chExt cx="610020" cy="4708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8586" y="0"/>
                  </a:moveTo>
                  <a:lnTo>
                    <a:pt x="401433" y="0"/>
                  </a:lnTo>
                  <a:cubicBezTo>
                    <a:pt x="456754" y="0"/>
                    <a:pt x="509809" y="21976"/>
                    <a:pt x="548926" y="61094"/>
                  </a:cubicBezTo>
                  <a:cubicBezTo>
                    <a:pt x="588044" y="100211"/>
                    <a:pt x="610020" y="153266"/>
                    <a:pt x="610020" y="208586"/>
                  </a:cubicBezTo>
                  <a:lnTo>
                    <a:pt x="610020" y="262227"/>
                  </a:lnTo>
                  <a:cubicBezTo>
                    <a:pt x="610020" y="317548"/>
                    <a:pt x="588044" y="370602"/>
                    <a:pt x="548926" y="409720"/>
                  </a:cubicBezTo>
                  <a:cubicBezTo>
                    <a:pt x="509809" y="448837"/>
                    <a:pt x="456754" y="470813"/>
                    <a:pt x="401433" y="470813"/>
                  </a:cubicBezTo>
                  <a:lnTo>
                    <a:pt x="208586" y="470813"/>
                  </a:lnTo>
                  <a:cubicBezTo>
                    <a:pt x="153266" y="470813"/>
                    <a:pt x="100211" y="448837"/>
                    <a:pt x="61094" y="409720"/>
                  </a:cubicBezTo>
                  <a:cubicBezTo>
                    <a:pt x="21976" y="370602"/>
                    <a:pt x="0" y="317548"/>
                    <a:pt x="0" y="262227"/>
                  </a:cubicBezTo>
                  <a:lnTo>
                    <a:pt x="0" y="208586"/>
                  </a:lnTo>
                  <a:cubicBezTo>
                    <a:pt x="0" y="153266"/>
                    <a:pt x="21976" y="100211"/>
                    <a:pt x="61094" y="61094"/>
                  </a:cubicBezTo>
                  <a:cubicBezTo>
                    <a:pt x="100211" y="21976"/>
                    <a:pt x="153266" y="0"/>
                    <a:pt x="208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38250"/>
            <a:ext cx="7959615" cy="215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 dirty="0">
                <a:solidFill>
                  <a:srgbClr val="113047"/>
                </a:solidFill>
                <a:latin typeface="Aristotelica Pro"/>
              </a:rPr>
              <a:t>Hello! I'm Luka. </a:t>
            </a:r>
            <a:endParaRPr lang="en-US" dirty="0"/>
          </a:p>
          <a:p>
            <a:pPr algn="ctr">
              <a:lnSpc>
                <a:spcPts val="5616"/>
              </a:lnSpc>
            </a:pPr>
            <a:r>
              <a:rPr lang="en-US" sz="4800" dirty="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 dirty="0">
                <a:solidFill>
                  <a:srgbClr val="113047"/>
                </a:solidFill>
                <a:latin typeface="Aristotelica Pro Bold"/>
              </a:rPr>
              <a:t>Germany</a:t>
            </a:r>
            <a:r>
              <a:rPr lang="en-US" sz="4800" dirty="0">
                <a:solidFill>
                  <a:srgbClr val="113047"/>
                </a:solidFill>
                <a:latin typeface="Aristotelica Pro"/>
              </a:rPr>
              <a:t>. 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lnSpc>
                <a:spcPts val="5616"/>
              </a:lnSpc>
            </a:pPr>
            <a:r>
              <a:rPr lang="en-US" sz="4800" dirty="0">
                <a:solidFill>
                  <a:srgbClr val="113047"/>
                </a:solidFill>
                <a:latin typeface="Aristotelica Pro"/>
              </a:rPr>
              <a:t>I'm </a:t>
            </a:r>
            <a:r>
              <a:rPr lang="en-US" sz="4800" dirty="0">
                <a:solidFill>
                  <a:srgbClr val="113047"/>
                </a:solidFill>
                <a:latin typeface="Aristotelica Pro Bold"/>
              </a:rPr>
              <a:t>German</a:t>
            </a:r>
            <a:r>
              <a:rPr lang="en-US" sz="4800" dirty="0">
                <a:solidFill>
                  <a:srgbClr val="113047"/>
                </a:solidFill>
                <a:latin typeface="Aristotelica Pro"/>
              </a:rPr>
              <a:t>.</a:t>
            </a:r>
            <a:endParaRPr lang="en-US">
              <a:cs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10460" y="1238250"/>
            <a:ext cx="7796465" cy="215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6"/>
              </a:lnSpc>
            </a:pPr>
            <a:r>
              <a:rPr lang="en-US" sz="4800" dirty="0">
                <a:solidFill>
                  <a:srgbClr val="113047"/>
                </a:solidFill>
                <a:latin typeface="Aristotelica Pro"/>
              </a:rPr>
              <a:t>Hi! My name is Jing.</a:t>
            </a:r>
          </a:p>
          <a:p>
            <a:pPr algn="ctr">
              <a:lnSpc>
                <a:spcPts val="5616"/>
              </a:lnSpc>
            </a:pPr>
            <a:r>
              <a:rPr lang="en-US" sz="4800" dirty="0">
                <a:solidFill>
                  <a:srgbClr val="113047"/>
                </a:solidFill>
                <a:latin typeface="Aristotelica Pro"/>
              </a:rPr>
              <a:t>I'm from </a:t>
            </a:r>
            <a:r>
              <a:rPr lang="en-US" sz="4800" dirty="0">
                <a:solidFill>
                  <a:srgbClr val="113047"/>
                </a:solidFill>
                <a:latin typeface="Aristotelica Pro Bold"/>
              </a:rPr>
              <a:t>China</a:t>
            </a:r>
            <a:r>
              <a:rPr lang="en-US" sz="4800" dirty="0">
                <a:solidFill>
                  <a:srgbClr val="113047"/>
                </a:solidFill>
                <a:latin typeface="Aristotelica Pro"/>
              </a:rPr>
              <a:t>.</a:t>
            </a:r>
            <a:endParaRPr lang="en-US" sz="4800" dirty="0">
              <a:solidFill>
                <a:srgbClr val="113047"/>
              </a:solidFill>
              <a:latin typeface="Aristotelica Pro"/>
              <a:cs typeface="Aristotelica Pro"/>
            </a:endParaRPr>
          </a:p>
          <a:p>
            <a:pPr algn="ctr">
              <a:lnSpc>
                <a:spcPts val="5616"/>
              </a:lnSpc>
            </a:pPr>
            <a:r>
              <a:rPr lang="en-US" sz="4800" dirty="0">
                <a:solidFill>
                  <a:srgbClr val="113047"/>
                </a:solidFill>
                <a:latin typeface="Aristotelica Pro"/>
              </a:rPr>
              <a:t>I'm </a:t>
            </a:r>
            <a:r>
              <a:rPr lang="en-US" sz="4800" dirty="0">
                <a:solidFill>
                  <a:srgbClr val="113047"/>
                </a:solidFill>
                <a:latin typeface="Aristotelica Pro Bold"/>
              </a:rPr>
              <a:t>Chinese.</a:t>
            </a:r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263921" y="3552721"/>
            <a:ext cx="5745344" cy="7660459"/>
          </a:xfrm>
          <a:custGeom>
            <a:avLst/>
            <a:gdLst/>
            <a:ahLst/>
            <a:cxnLst/>
            <a:rect l="l" t="t" r="r" b="b"/>
            <a:pathLst>
              <a:path w="5745344" h="7660459">
                <a:moveTo>
                  <a:pt x="0" y="0"/>
                </a:moveTo>
                <a:lnTo>
                  <a:pt x="5745344" y="0"/>
                </a:lnTo>
                <a:lnTo>
                  <a:pt x="5745344" y="7660459"/>
                </a:lnTo>
                <a:lnTo>
                  <a:pt x="0" y="766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51646" y="3927292"/>
            <a:ext cx="6312275" cy="7823114"/>
          </a:xfrm>
          <a:custGeom>
            <a:avLst/>
            <a:gdLst/>
            <a:ahLst/>
            <a:cxnLst/>
            <a:rect l="l" t="t" r="r" b="b"/>
            <a:pathLst>
              <a:path w="6312275" h="7823114">
                <a:moveTo>
                  <a:pt x="0" y="0"/>
                </a:moveTo>
                <a:lnTo>
                  <a:pt x="6312275" y="0"/>
                </a:lnTo>
                <a:lnTo>
                  <a:pt x="6312275" y="7823114"/>
                </a:lnTo>
                <a:lnTo>
                  <a:pt x="0" y="7823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94473" y="8288837"/>
            <a:ext cx="1892923" cy="1460959"/>
            <a:chOff x="0" y="0"/>
            <a:chExt cx="610020" cy="4708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020" cy="470813"/>
            </a:xfrm>
            <a:custGeom>
              <a:avLst/>
              <a:gdLst/>
              <a:ahLst/>
              <a:cxnLst/>
              <a:rect l="l" t="t" r="r" b="b"/>
              <a:pathLst>
                <a:path w="610020" h="470813">
                  <a:moveTo>
                    <a:pt x="208586" y="0"/>
                  </a:moveTo>
                  <a:lnTo>
                    <a:pt x="401433" y="0"/>
                  </a:lnTo>
                  <a:cubicBezTo>
                    <a:pt x="456754" y="0"/>
                    <a:pt x="509809" y="21976"/>
                    <a:pt x="548926" y="61094"/>
                  </a:cubicBezTo>
                  <a:cubicBezTo>
                    <a:pt x="588044" y="100211"/>
                    <a:pt x="610020" y="153266"/>
                    <a:pt x="610020" y="208586"/>
                  </a:cubicBezTo>
                  <a:lnTo>
                    <a:pt x="610020" y="262227"/>
                  </a:lnTo>
                  <a:cubicBezTo>
                    <a:pt x="610020" y="317548"/>
                    <a:pt x="588044" y="370602"/>
                    <a:pt x="548926" y="409720"/>
                  </a:cubicBezTo>
                  <a:cubicBezTo>
                    <a:pt x="509809" y="448837"/>
                    <a:pt x="456754" y="470813"/>
                    <a:pt x="401433" y="470813"/>
                  </a:cubicBezTo>
                  <a:lnTo>
                    <a:pt x="208586" y="470813"/>
                  </a:lnTo>
                  <a:cubicBezTo>
                    <a:pt x="153266" y="470813"/>
                    <a:pt x="100211" y="448837"/>
                    <a:pt x="61094" y="409720"/>
                  </a:cubicBezTo>
                  <a:cubicBezTo>
                    <a:pt x="21976" y="370602"/>
                    <a:pt x="0" y="317548"/>
                    <a:pt x="0" y="262227"/>
                  </a:cubicBezTo>
                  <a:lnTo>
                    <a:pt x="0" y="208586"/>
                  </a:lnTo>
                  <a:cubicBezTo>
                    <a:pt x="0" y="153266"/>
                    <a:pt x="21976" y="100211"/>
                    <a:pt x="61094" y="61094"/>
                  </a:cubicBezTo>
                  <a:cubicBezTo>
                    <a:pt x="100211" y="21976"/>
                    <a:pt x="153266" y="0"/>
                    <a:pt x="208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85158" y="8473783"/>
            <a:ext cx="1511552" cy="1091066"/>
          </a:xfrm>
          <a:custGeom>
            <a:avLst/>
            <a:gdLst/>
            <a:ahLst/>
            <a:cxnLst/>
            <a:rect l="l" t="t" r="r" b="b"/>
            <a:pathLst>
              <a:path w="1511552" h="1091066">
                <a:moveTo>
                  <a:pt x="0" y="0"/>
                </a:moveTo>
                <a:lnTo>
                  <a:pt x="1511552" y="0"/>
                </a:lnTo>
                <a:lnTo>
                  <a:pt x="1511552" y="1091066"/>
                </a:lnTo>
                <a:lnTo>
                  <a:pt x="0" y="1091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91290" y="8473783"/>
            <a:ext cx="1511552" cy="1091066"/>
          </a:xfrm>
          <a:custGeom>
            <a:avLst/>
            <a:gdLst/>
            <a:ahLst/>
            <a:cxnLst/>
            <a:rect l="l" t="t" r="r" b="b"/>
            <a:pathLst>
              <a:path w="1511552" h="1091066">
                <a:moveTo>
                  <a:pt x="0" y="0"/>
                </a:moveTo>
                <a:lnTo>
                  <a:pt x="1511552" y="0"/>
                </a:lnTo>
                <a:lnTo>
                  <a:pt x="1511552" y="1091066"/>
                </a:lnTo>
                <a:lnTo>
                  <a:pt x="0" y="1091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4 MODULE 1</dc:title>
  <cp:revision>17</cp:revision>
  <dcterms:created xsi:type="dcterms:W3CDTF">2006-08-16T00:00:00Z</dcterms:created>
  <dcterms:modified xsi:type="dcterms:W3CDTF">2023-06-22T03:57:10Z</dcterms:modified>
  <dc:identifier>DAFldH1acSc</dc:identifier>
</cp:coreProperties>
</file>